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>
        <p:scale>
          <a:sx n="66" d="100"/>
          <a:sy n="66" d="100"/>
        </p:scale>
        <p:origin x="-63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7D9276-E457-4680-8FB2-59FBF9342D9F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v56VT4rDWa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CREATING AN </a:t>
            </a:r>
            <a:br>
              <a:rPr lang="en-US" dirty="0" smtClean="0"/>
            </a:br>
            <a:r>
              <a:rPr lang="en-US" dirty="0" smtClean="0"/>
              <a:t>INFORMATIVE SPEECH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Prof. Mark J. Grossman</a:t>
            </a:r>
          </a:p>
          <a:p>
            <a:r>
              <a:rPr lang="en-US" dirty="0" smtClean="0"/>
              <a:t>Suffolk County Community College</a:t>
            </a:r>
          </a:p>
          <a:p>
            <a:r>
              <a:rPr lang="en-US" dirty="0" smtClean="0"/>
              <a:t>COM 101 – </a:t>
            </a:r>
            <a:r>
              <a:rPr lang="en-US" dirty="0" smtClean="0"/>
              <a:t>Spring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838200"/>
            <a:ext cx="5630741" cy="5386388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Start </a:t>
            </a:r>
            <a:r>
              <a:rPr lang="en-US" dirty="0"/>
              <a:t>with an attention grabbing </a:t>
            </a:r>
            <a:r>
              <a:rPr lang="en-US" dirty="0" smtClean="0"/>
              <a:t>introduction:  </a:t>
            </a:r>
            <a:endParaRPr lang="en-US" dirty="0"/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A startling statement that previews one or more of the main points.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Create a sense of mystery.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Begin with a question or a </a:t>
            </a:r>
            <a:r>
              <a:rPr lang="en-US" dirty="0" smtClean="0"/>
              <a:t>quotation.</a:t>
            </a:r>
            <a:endParaRPr lang="en-US" dirty="0"/>
          </a:p>
          <a:p>
            <a:r>
              <a:rPr lang="en-US" dirty="0"/>
              <a:t>Continue with the 3 main points plus sub-points.</a:t>
            </a:r>
          </a:p>
          <a:p>
            <a:r>
              <a:rPr lang="en-US" dirty="0"/>
              <a:t>Close with a “memorable moment” that </a:t>
            </a:r>
            <a:r>
              <a:rPr lang="en-US" dirty="0" smtClean="0"/>
              <a:t>will help the audience remember your speech.</a:t>
            </a:r>
            <a:endParaRPr lang="en-US" dirty="0"/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 smtClean="0"/>
              <a:t>A quotation </a:t>
            </a:r>
            <a:r>
              <a:rPr lang="en-US" dirty="0"/>
              <a:t>by the person or about the person.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A dynamic video clip.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An </a:t>
            </a:r>
            <a:r>
              <a:rPr lang="en-US" dirty="0" smtClean="0"/>
              <a:t>short anecdote/story from their life.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Your Outline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Students must bring </a:t>
            </a:r>
            <a:r>
              <a:rPr lang="en-US" u="sng" dirty="0" smtClean="0"/>
              <a:t>two</a:t>
            </a:r>
            <a:r>
              <a:rPr lang="en-US" dirty="0" smtClean="0"/>
              <a:t> copies (one for you and one for the instructor) of </a:t>
            </a:r>
            <a:r>
              <a:rPr lang="en-US" dirty="0"/>
              <a:t>the following: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Speech Proposal.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Speech Outline.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Works Cited/Bibliography.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Print out of </a:t>
            </a:r>
            <a:r>
              <a:rPr lang="en-US" dirty="0" smtClean="0"/>
              <a:t>graphics</a:t>
            </a:r>
            <a:r>
              <a:rPr lang="en-US" dirty="0"/>
              <a:t>, visual materials, </a:t>
            </a:r>
            <a:r>
              <a:rPr lang="en-US" dirty="0" err="1"/>
              <a:t>PowerPoints</a:t>
            </a:r>
            <a:r>
              <a:rPr lang="en-US" dirty="0"/>
              <a:t>, etc.</a:t>
            </a:r>
          </a:p>
          <a:p>
            <a:r>
              <a:rPr lang="en-US" dirty="0"/>
              <a:t>All material </a:t>
            </a:r>
            <a:r>
              <a:rPr lang="en-US" u="sng" dirty="0"/>
              <a:t>must be </a:t>
            </a:r>
            <a:r>
              <a:rPr lang="en-US" dirty="0" smtClean="0"/>
              <a:t>typed and </a:t>
            </a:r>
            <a:r>
              <a:rPr lang="en-US" dirty="0"/>
              <a:t>include your name, class name/section, and date.  </a:t>
            </a:r>
          </a:p>
          <a:p>
            <a:r>
              <a:rPr lang="en-US" dirty="0"/>
              <a:t>G</a:t>
            </a:r>
            <a:r>
              <a:rPr lang="en-US" dirty="0" smtClean="0"/>
              <a:t>raphics </a:t>
            </a:r>
            <a:r>
              <a:rPr lang="en-US" u="sng" dirty="0"/>
              <a:t>must</a:t>
            </a:r>
            <a:r>
              <a:rPr lang="en-US" dirty="0"/>
              <a:t> be pre-loaded onto </a:t>
            </a:r>
            <a:r>
              <a:rPr lang="en-US" dirty="0" smtClean="0"/>
              <a:t>the computer via a USB </a:t>
            </a:r>
            <a:r>
              <a:rPr lang="en-US" dirty="0"/>
              <a:t>memory stick </a:t>
            </a:r>
            <a:r>
              <a:rPr lang="en-US" u="sng" dirty="0"/>
              <a:t>only</a:t>
            </a:r>
            <a:r>
              <a:rPr lang="en-US" dirty="0" smtClean="0"/>
              <a:t>.  (No email downloads.)</a:t>
            </a:r>
            <a:endParaRPr lang="en-US" dirty="0"/>
          </a:p>
          <a:p>
            <a:r>
              <a:rPr lang="en-US" dirty="0"/>
              <a:t>Students must arrive promptly to class.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Speech 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speech should be about </a:t>
            </a:r>
            <a:r>
              <a:rPr lang="en-US" u="sng" dirty="0"/>
              <a:t>a person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Choose </a:t>
            </a:r>
            <a:r>
              <a:rPr lang="en-US" dirty="0"/>
              <a:t>someone you know about, care about, </a:t>
            </a:r>
            <a:r>
              <a:rPr lang="en-US" dirty="0" smtClean="0"/>
              <a:t>or find interesting.</a:t>
            </a:r>
          </a:p>
          <a:p>
            <a:r>
              <a:rPr lang="en-US" dirty="0" smtClean="0"/>
              <a:t>If you have an existing base of knowledge, you will be more comfortable with the content.</a:t>
            </a:r>
          </a:p>
          <a:p>
            <a:r>
              <a:rPr lang="en-US" dirty="0" smtClean="0"/>
              <a:t>There should be an </a:t>
            </a:r>
            <a:r>
              <a:rPr lang="en-US" dirty="0"/>
              <a:t>abundance of credible source material. 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Informative Speech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Speech length approximately 3 minutes.</a:t>
            </a:r>
          </a:p>
          <a:p>
            <a:r>
              <a:rPr lang="en-US" dirty="0" smtClean="0"/>
              <a:t>Practice and time speech.</a:t>
            </a:r>
          </a:p>
          <a:p>
            <a:r>
              <a:rPr lang="en-US" dirty="0" smtClean="0"/>
              <a:t>Present extemporaneously from an outline (or index cards), </a:t>
            </a:r>
            <a:r>
              <a:rPr lang="en-US" u="sng" dirty="0" smtClean="0"/>
              <a:t>not</a:t>
            </a:r>
            <a:r>
              <a:rPr lang="en-US" dirty="0" smtClean="0"/>
              <a:t> from verbatim text.  </a:t>
            </a:r>
          </a:p>
          <a:p>
            <a:r>
              <a:rPr lang="en-US" dirty="0" smtClean="0"/>
              <a:t>Avoid a full biography.  Best to focus on one part/theme of the person’s life.</a:t>
            </a:r>
          </a:p>
          <a:p>
            <a:r>
              <a:rPr lang="en-US" dirty="0" smtClean="0"/>
              <a:t>Visual tools/enhancements can help augment your presentation.  However, make sure it is </a:t>
            </a:r>
            <a:r>
              <a:rPr lang="en-US" u="sng" dirty="0" smtClean="0"/>
              <a:t>not</a:t>
            </a:r>
            <a:r>
              <a:rPr lang="en-US" dirty="0" smtClean="0"/>
              <a:t> PowerPoint dependent.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Informative Speech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A Speech Proposal contains the following: 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800" dirty="0" smtClean="0"/>
              <a:t>Topic.  (The overarching subject matter)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800" dirty="0" smtClean="0"/>
              <a:t>Purpose Statement.  (The specific goal of the speech)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800" dirty="0" smtClean="0"/>
              <a:t>Thesis Statement.  (Purpose Statement plus your three Main Points)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Speech Proposal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900" u="sng" dirty="0" smtClean="0"/>
              <a:t>Topic</a:t>
            </a:r>
            <a:r>
              <a:rPr lang="en-US" sz="2900" u="sng" dirty="0"/>
              <a:t>:</a:t>
            </a:r>
            <a:r>
              <a:rPr lang="en-US" sz="2900" dirty="0"/>
              <a:t> Richie Havens. </a:t>
            </a:r>
            <a:br>
              <a:rPr lang="en-US" sz="2900" dirty="0"/>
            </a:br>
            <a:endParaRPr lang="en-US" sz="2900" dirty="0"/>
          </a:p>
          <a:p>
            <a:r>
              <a:rPr lang="en-US" sz="2900" u="sng" dirty="0"/>
              <a:t>Purpose Statement:</a:t>
            </a:r>
            <a:r>
              <a:rPr lang="en-US" sz="2900" dirty="0"/>
              <a:t> I want my audience to appreciate how folksinger Richie Havens “saved” the 1969 Woodstock Music Festival.</a:t>
            </a:r>
            <a:br>
              <a:rPr lang="en-US" sz="2900" dirty="0"/>
            </a:br>
            <a:endParaRPr lang="en-US" sz="2900" dirty="0"/>
          </a:p>
          <a:p>
            <a:r>
              <a:rPr lang="en-US" sz="2900" u="sng" dirty="0"/>
              <a:t>Thesis Statement:</a:t>
            </a:r>
            <a:r>
              <a:rPr lang="en-US" sz="2900" dirty="0"/>
              <a:t> Folksinger Richie Havens is said to have “saved” Woodstock by volunteering to be the opening act, stretching his planned 20 minute set to over an hour, and improvising his on-stage finale into a song that would be the anthem of his career.  </a:t>
            </a:r>
            <a:endParaRPr lang="en-US" sz="2900" dirty="0" smtClean="0"/>
          </a:p>
          <a:p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	</a:t>
            </a:r>
            <a:r>
              <a:rPr lang="en-US" sz="2900" i="1" dirty="0" smtClean="0"/>
              <a:t>(</a:t>
            </a:r>
            <a:r>
              <a:rPr lang="en-US" sz="2200" i="1" dirty="0" smtClean="0"/>
              <a:t>You need to draft Main Points in order to do a Thesis Statement)</a:t>
            </a:r>
            <a:endParaRPr lang="en-US" sz="2200" i="1" dirty="0"/>
          </a:p>
          <a:p>
            <a:r>
              <a:rPr lang="en-US" sz="2900" u="sng" dirty="0" smtClean="0"/>
              <a:t>Main Points: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900" dirty="0"/>
              <a:t>S</a:t>
            </a:r>
            <a:r>
              <a:rPr lang="en-US" sz="2900" dirty="0" smtClean="0"/>
              <a:t>cheduled </a:t>
            </a:r>
            <a:r>
              <a:rPr lang="en-US" sz="2900" dirty="0"/>
              <a:t>to go on </a:t>
            </a:r>
            <a:r>
              <a:rPr lang="en-US" sz="2900" dirty="0" smtClean="0"/>
              <a:t>fifth, Richie </a:t>
            </a:r>
            <a:r>
              <a:rPr lang="en-US" sz="2900" dirty="0"/>
              <a:t>Havens volunteered to be Woodstock’s opening </a:t>
            </a:r>
            <a:r>
              <a:rPr lang="en-US" sz="2900" dirty="0" smtClean="0"/>
              <a:t>act.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900" dirty="0" smtClean="0"/>
              <a:t>He </a:t>
            </a:r>
            <a:r>
              <a:rPr lang="en-US" sz="2900" dirty="0"/>
              <a:t>stretched his planned 20 minute set to over one </a:t>
            </a:r>
            <a:r>
              <a:rPr lang="en-US" sz="2900" dirty="0" smtClean="0"/>
              <a:t>hour.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900" dirty="0" smtClean="0"/>
              <a:t>Having </a:t>
            </a:r>
            <a:r>
              <a:rPr lang="en-US" sz="2900" dirty="0"/>
              <a:t>run out of songs, Havens improvised his encore, “</a:t>
            </a:r>
            <a:r>
              <a:rPr lang="en-US" sz="2900" dirty="0">
                <a:hlinkClick r:id="rId2"/>
              </a:rPr>
              <a:t>Freedom</a:t>
            </a:r>
            <a:r>
              <a:rPr lang="en-US" sz="2900" dirty="0"/>
              <a:t>.”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 Speech Proposal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495800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Richie Havens volunteered to be Woodstock’s opening act.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Scheduled to go on stage fifth.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Havens arrived the night before at a nearby Holiday Inn.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NYS Thruway was closed by mid-day.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Havens had least amount of equipment and instruments.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After much pleading by the concert promoter, Havens agreed to open the festival.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Flown by helicopter from the hotel parking lot to a field backstage.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 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648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800" b="1" dirty="0" smtClean="0"/>
              <a:t>He stretched his planned 20 minute set to over one hour.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400" dirty="0" smtClean="0"/>
              <a:t>Because of traffic back-ups, other acts were delayed.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400" dirty="0" smtClean="0"/>
              <a:t>Concert organizers kept telling Havens to stall and “kill time,” sending him back for multiple encores.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400" dirty="0" smtClean="0"/>
              <a:t>Havens said that he wound up playing every song he knew. 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2000" dirty="0" smtClean="0"/>
              <a:t>He played one song twice.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2000" dirty="0" smtClean="0"/>
              <a:t>Of his 11 songs, three were covers of Beatles songs.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 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648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800" b="1" dirty="0" smtClean="0"/>
              <a:t>Having run out of songs, Havens improvised his encore, “Freedom.”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 smtClean="0"/>
              <a:t>The chorus of the song is borrowed from the classic “Negro Spiritual” </a:t>
            </a:r>
            <a:r>
              <a:rPr lang="en-US" sz="2400" u="sng" dirty="0" smtClean="0"/>
              <a:t>Sometimes I feel like a Motherless Child</a:t>
            </a:r>
            <a:r>
              <a:rPr lang="en-US" sz="2400" dirty="0" smtClean="0"/>
              <a:t>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 smtClean="0"/>
              <a:t>Havens inserted the word “Freedom” because, he said, the concert symbolized the independence of the 60’s.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 smtClean="0"/>
              <a:t>The song became his anthem throughout a 40-plus year career.</a:t>
            </a:r>
          </a:p>
          <a:p>
            <a:pPr marL="457200" indent="-457200">
              <a:buFont typeface="+mj-lt"/>
              <a:buAutoNum type="arabicPeriod" startAt="3"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 3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Students </a:t>
            </a:r>
            <a:r>
              <a:rPr lang="en-US" dirty="0"/>
              <a:t>will bring two copies of a “Speech </a:t>
            </a:r>
            <a:r>
              <a:rPr lang="en-US" dirty="0" smtClean="0"/>
              <a:t>Proposal” which </a:t>
            </a:r>
            <a:r>
              <a:rPr lang="en-US" dirty="0"/>
              <a:t>contains the following: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Topic: Name of the person.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Purpose Statement: “I want my audience to . . . “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Thesis Statement: Purpose Statement plus </a:t>
            </a:r>
            <a:r>
              <a:rPr lang="en-US" dirty="0" smtClean="0"/>
              <a:t>your three </a:t>
            </a:r>
            <a:r>
              <a:rPr lang="en-US" dirty="0"/>
              <a:t>Main Points.</a:t>
            </a:r>
          </a:p>
          <a:p>
            <a:r>
              <a:rPr lang="en-US" dirty="0"/>
              <a:t>Students will stand up in front of the class and present their Speech Proposal.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Due </a:t>
            </a:r>
            <a:r>
              <a:rPr lang="en-US" dirty="0" smtClean="0"/>
              <a:t>Date: April 3,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746</TotalTime>
  <Words>634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  CREATING AN  INFORMATIVE SPEECH  </vt:lpstr>
      <vt:lpstr>Informative Speech</vt:lpstr>
      <vt:lpstr>Informative Speech</vt:lpstr>
      <vt:lpstr>Speech Proposal</vt:lpstr>
      <vt:lpstr>Elements of a Speech Proposal</vt:lpstr>
      <vt:lpstr>Main Point 1</vt:lpstr>
      <vt:lpstr>Main Point 2</vt:lpstr>
      <vt:lpstr>Main Point 3</vt:lpstr>
      <vt:lpstr>Due Date: April 3, 2014</vt:lpstr>
      <vt:lpstr>Slide 10</vt:lpstr>
      <vt:lpstr>Create Your Outline</vt:lpstr>
      <vt:lpstr>Speech Day</vt:lpstr>
    </vt:vector>
  </TitlesOfParts>
  <Company>Donate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J. Grossman</dc:creator>
  <cp:lastModifiedBy>Mark J. Grossman</cp:lastModifiedBy>
  <cp:revision>42</cp:revision>
  <dcterms:created xsi:type="dcterms:W3CDTF">2013-10-19T14:38:23Z</dcterms:created>
  <dcterms:modified xsi:type="dcterms:W3CDTF">2014-03-25T19:48:26Z</dcterms:modified>
</cp:coreProperties>
</file>