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56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F7B1C0A-791D-4F0A-9490-0FA7C327C611}" type="datetimeFigureOut">
              <a:rPr lang="en-US" smtClean="0"/>
              <a:t>3/16/2015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39B184-47C0-4691-883E-343ACBACE916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649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>
              <a:latin typeface="Calibri" pitchFamily="1" charset="0"/>
              <a:ea typeface="ＭＳ Ｐゴシック" pitchFamily="1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7F895-6397-4C9F-B0CB-863EFE540169}" type="datetimeFigureOut">
              <a:rPr lang="en-US" smtClean="0"/>
              <a:t>3/16/2015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6595EF-1C41-4F76-BA37-33077B9B6B0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7F895-6397-4C9F-B0CB-863EFE540169}" type="datetimeFigureOut">
              <a:rPr lang="en-US" smtClean="0"/>
              <a:t>3/16/2015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6595EF-1C41-4F76-BA37-33077B9B6B0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7F895-6397-4C9F-B0CB-863EFE540169}" type="datetimeFigureOut">
              <a:rPr lang="en-US" smtClean="0"/>
              <a:t>3/16/2015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6595EF-1C41-4F76-BA37-33077B9B6B0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7F895-6397-4C9F-B0CB-863EFE540169}" type="datetimeFigureOut">
              <a:rPr lang="en-US" smtClean="0"/>
              <a:t>3/16/2015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6595EF-1C41-4F76-BA37-33077B9B6B0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7F895-6397-4C9F-B0CB-863EFE540169}" type="datetimeFigureOut">
              <a:rPr lang="en-US" smtClean="0"/>
              <a:t>3/16/2015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6595EF-1C41-4F76-BA37-33077B9B6B0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7F895-6397-4C9F-B0CB-863EFE540169}" type="datetimeFigureOut">
              <a:rPr lang="en-US" smtClean="0"/>
              <a:t>3/16/2015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6595EF-1C41-4F76-BA37-33077B9B6B0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7F895-6397-4C9F-B0CB-863EFE540169}" type="datetimeFigureOut">
              <a:rPr lang="en-US" smtClean="0"/>
              <a:t>3/16/2015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6595EF-1C41-4F76-BA37-33077B9B6B0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7F895-6397-4C9F-B0CB-863EFE540169}" type="datetimeFigureOut">
              <a:rPr lang="en-US" smtClean="0"/>
              <a:t>3/16/2015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6595EF-1C41-4F76-BA37-33077B9B6B0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7F895-6397-4C9F-B0CB-863EFE540169}" type="datetimeFigureOut">
              <a:rPr lang="en-US" smtClean="0"/>
              <a:t>3/16/2015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6595EF-1C41-4F76-BA37-33077B9B6B0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7F895-6397-4C9F-B0CB-863EFE540169}" type="datetimeFigureOut">
              <a:rPr lang="en-US" smtClean="0"/>
              <a:t>3/16/2015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6595EF-1C41-4F76-BA37-33077B9B6B0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7F895-6397-4C9F-B0CB-863EFE540169}" type="datetimeFigureOut">
              <a:rPr lang="en-US" smtClean="0"/>
              <a:t>3/16/2015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6595EF-1C41-4F76-BA37-33077B9B6B0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47F895-6397-4C9F-B0CB-863EFE540169}" type="datetimeFigureOut">
              <a:rPr lang="en-US" smtClean="0"/>
              <a:t>3/16/2015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6595EF-1C41-4F76-BA37-33077B9B6B0C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latin typeface="Arial Narrow" pitchFamily="1" charset="0"/>
                <a:ea typeface="ＭＳ Ｐゴシック" pitchFamily="1" charset="-128"/>
              </a:rPr>
              <a:t>Creating a Persuasive Message</a:t>
            </a:r>
          </a:p>
        </p:txBody>
      </p:sp>
      <p:sp>
        <p:nvSpPr>
          <p:cNvPr id="38915" name="Content Placeholder 2"/>
          <p:cNvSpPr>
            <a:spLocks noGrp="1"/>
          </p:cNvSpPr>
          <p:nvPr>
            <p:ph idx="4294967295"/>
          </p:nvPr>
        </p:nvSpPr>
        <p:spPr>
          <a:xfrm>
            <a:off x="457200" y="1600200"/>
            <a:ext cx="8181975" cy="4884738"/>
          </a:xfrm>
        </p:spPr>
        <p:txBody>
          <a:bodyPr/>
          <a:lstStyle/>
          <a:p>
            <a:pPr eaLnBrk="1" hangingPunct="1">
              <a:buClr>
                <a:srgbClr val="33CC33"/>
              </a:buClr>
            </a:pPr>
            <a:r>
              <a:rPr lang="en-US" dirty="0" smtClean="0">
                <a:latin typeface="Arial" charset="0"/>
                <a:cs typeface="Arial" charset="0"/>
              </a:rPr>
              <a:t>We organize persuasive messages in various ways</a:t>
            </a:r>
          </a:p>
          <a:p>
            <a:pPr lvl="1" eaLnBrk="1" hangingPunct="1">
              <a:buClr>
                <a:srgbClr val="0066FF"/>
              </a:buClr>
            </a:pPr>
            <a:r>
              <a:rPr lang="en-US" b="1" dirty="0" smtClean="0">
                <a:latin typeface="Arial" charset="0"/>
                <a:cs typeface="Arial" charset="0"/>
              </a:rPr>
              <a:t>4. Monroe’s motivated sequence</a:t>
            </a:r>
          </a:p>
          <a:p>
            <a:pPr lvl="2" eaLnBrk="1" hangingPunct="1">
              <a:buClr>
                <a:srgbClr val="0BD000"/>
              </a:buClr>
              <a:buFont typeface="Arial" charset="0"/>
              <a:buChar char="»"/>
            </a:pPr>
            <a:r>
              <a:rPr lang="en-US" dirty="0" smtClean="0">
                <a:latin typeface="Arial" charset="0"/>
                <a:cs typeface="Arial" charset="0"/>
              </a:rPr>
              <a:t>Generate attention</a:t>
            </a:r>
          </a:p>
          <a:p>
            <a:pPr lvl="2" eaLnBrk="1" hangingPunct="1">
              <a:buClr>
                <a:srgbClr val="0BD000"/>
              </a:buClr>
              <a:buFont typeface="Arial" charset="0"/>
              <a:buChar char="»"/>
            </a:pPr>
            <a:r>
              <a:rPr lang="en-US" dirty="0" smtClean="0">
                <a:latin typeface="Arial" charset="0"/>
                <a:cs typeface="Arial" charset="0"/>
              </a:rPr>
              <a:t>Show the need for change</a:t>
            </a:r>
          </a:p>
          <a:p>
            <a:pPr lvl="2" eaLnBrk="1" hangingPunct="1">
              <a:buClr>
                <a:srgbClr val="0BD000"/>
              </a:buClr>
              <a:buFont typeface="Arial" charset="0"/>
              <a:buChar char="»"/>
            </a:pPr>
            <a:r>
              <a:rPr lang="en-US" dirty="0" smtClean="0">
                <a:latin typeface="Arial" charset="0"/>
                <a:cs typeface="Arial" charset="0"/>
              </a:rPr>
              <a:t>Describe how your solution will satisfy that need</a:t>
            </a:r>
          </a:p>
          <a:p>
            <a:pPr lvl="2" eaLnBrk="1" hangingPunct="1">
              <a:buClr>
                <a:srgbClr val="0BD000"/>
              </a:buClr>
              <a:buFont typeface="Arial" charset="0"/>
              <a:buChar char="»"/>
            </a:pPr>
            <a:r>
              <a:rPr lang="en-US" dirty="0" smtClean="0">
                <a:latin typeface="Arial" charset="0"/>
                <a:cs typeface="Arial" charset="0"/>
              </a:rPr>
              <a:t>Ask your audience to try and visualize how their situation will improve with your solution</a:t>
            </a:r>
          </a:p>
          <a:p>
            <a:pPr lvl="2" eaLnBrk="1" hangingPunct="1">
              <a:buClr>
                <a:srgbClr val="0BD000"/>
              </a:buClr>
              <a:buFont typeface="Arial" charset="0"/>
              <a:buChar char="»"/>
            </a:pPr>
            <a:r>
              <a:rPr lang="en-US" dirty="0" smtClean="0">
                <a:latin typeface="Arial" charset="0"/>
                <a:cs typeface="Arial" charset="0"/>
              </a:rPr>
              <a:t>Then tell your audience what action you want them to take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57</Words>
  <Application>Microsoft Office PowerPoint</Application>
  <PresentationFormat>On-screen Show (4:3)</PresentationFormat>
  <Paragraphs>8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Creating a Persuasive Message</vt:lpstr>
    </vt:vector>
  </TitlesOfParts>
  <Company>SCCC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Creating a Persuasive Message</dc:title>
  <dc:creator>Mark J Grossman</dc:creator>
  <cp:lastModifiedBy>Mark J Grossman</cp:lastModifiedBy>
  <cp:revision>1</cp:revision>
  <dcterms:created xsi:type="dcterms:W3CDTF">2015-03-16T11:05:26Z</dcterms:created>
  <dcterms:modified xsi:type="dcterms:W3CDTF">2015-03-16T11:06:15Z</dcterms:modified>
</cp:coreProperties>
</file>