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15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32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9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621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98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4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38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1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9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4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8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3A7E3-7CAC-F643-BDB4-64AD63B37CC6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CB3FD-B46F-EA44-A67B-FAE1B852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90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703888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Jessica Granger PR103, Sec 21268, January 31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2016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550863"/>
            <a:ext cx="4040188" cy="639762"/>
          </a:xfrm>
        </p:spPr>
        <p:txBody>
          <a:bodyPr/>
          <a:lstStyle/>
          <a:p>
            <a:r>
              <a:rPr lang="en-US" dirty="0" smtClean="0"/>
              <a:t>Controlled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550863"/>
            <a:ext cx="4041775" cy="639762"/>
          </a:xfrm>
        </p:spPr>
        <p:txBody>
          <a:bodyPr/>
          <a:lstStyle/>
          <a:p>
            <a:r>
              <a:rPr lang="en-US" dirty="0" smtClean="0"/>
              <a:t>Uncontrolled</a:t>
            </a:r>
            <a:endParaRPr lang="en-US" dirty="0"/>
          </a:p>
        </p:txBody>
      </p:sp>
      <p:pic>
        <p:nvPicPr>
          <p:cNvPr id="8" name="Content Placeholder 7" descr="Screen Shot 2016-02-02 at 5.00.57 PM.png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447" b="-16447"/>
          <a:stretch>
            <a:fillRect/>
          </a:stretch>
        </p:blipFill>
        <p:spPr/>
      </p:pic>
      <p:pic>
        <p:nvPicPr>
          <p:cNvPr id="6" name="Content Placeholder 5" descr="Screen Shot 2016-02-02 at 5.00.30 PM.p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286" b="-428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34458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Jessica Granger PR103, Sec 21268, January 31st 2016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Granger</dc:creator>
  <cp:lastModifiedBy>Jessica Granger</cp:lastModifiedBy>
  <cp:revision>3</cp:revision>
  <dcterms:created xsi:type="dcterms:W3CDTF">2016-02-02T21:22:52Z</dcterms:created>
  <dcterms:modified xsi:type="dcterms:W3CDTF">2016-02-02T22:01:28Z</dcterms:modified>
</cp:coreProperties>
</file>