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xml"/>
  <Override ContentType="application/vnd.openxmlformats-officedocument.presentationml.slide+xml" PartName="/ppt/slides/slide.xml"/>
  <Override ContentType="application/vnd.openxmlformats-officedocument.presentationml.notesMaster+xml" PartName="/ppt/notesMasters/notesMaster.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strictFirstAndLastChars="0" saveSubsetFonts="1">
  <p:sldMasterIdLst>
    <p:sldMasterId id="2147483659" r:id="rId3"/>
  </p:sldMasterIdLst>
  <p:notesMasterIdLst>
    <p:notesMasterId r:id="rId4"/>
  </p:notesMasterIdLst>
  <p:sldIdLst>
    <p:sldId id="256" r:id="rId5"/>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xml"/><Relationship Id="rId4" Type="http://schemas.openxmlformats.org/officeDocument/2006/relationships/notesMaster" Target="notesMasters/notesMaster.xml"/><Relationship Id="rId5" Type="http://schemas.openxmlformats.org/officeDocument/2006/relationships/slide" Target="slides/slide.xml"/></Relationships>
</file>

<file path=ppt/notesMasters/_rels/notesMaster.xml.rels><?xml version="1.0" encoding="UTF-8" standalone="yes"?><Relationships xmlns="http://schemas.openxmlformats.org/package/2006/relationships"><Relationship Id="rId1" Type="http://schemas.openxmlformats.org/officeDocument/2006/relationships/theme" Target="../theme/theme.xml"/></Relationships>
</file>

<file path=ppt/notesMasters/notesMaster.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 name="Shape 2"/>
        <p:cNvGrpSpPr/>
        <p:nvPr/>
      </p:nvGrpSpPr>
      <p:grpSpPr>
        <a:xfrm>
          <a:off x="0" y="0"/>
          <a:ext cx="0" cy="0"/>
          <a:chOff x="0" y="0"/>
          <a:chExt cx="0" cy="0"/>
        </a:xfrm>
      </p:grpSpPr>
      <p:sp>
        <p:nvSpPr>
          <p:cNvPr id="3" name="Shape 3"/>
          <p:cNvSpPr/>
          <p:nvPr>
            <p:ph idx="2" type="sldImg"/>
          </p:nvPr>
        </p:nvSpPr>
        <p:spPr>
          <a:xfrm>
            <a:off x="381300" y="685800"/>
            <a:ext cx="609607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4" name="Shape 4"/>
          <p:cNvSpPr txBox="1"/>
          <p:nvPr>
            <p:ph idx="1" type="body"/>
          </p:nvPr>
        </p:nvSpPr>
        <p:spPr>
          <a:xfrm>
            <a:off x="685800" y="4343400"/>
            <a:ext cx="5486399" cy="4114800"/>
          </a:xfrm>
          <a:prstGeom prst="rect">
            <a:avLst/>
          </a:prstGeom>
          <a:noFill/>
          <a:ln>
            <a:noFill/>
          </a:ln>
        </p:spPr>
        <p:txBody>
          <a:bodyPr anchorCtr="0" anchor="t" bIns="91425" lIns="91425" rIns="91425" tIns="91425"/>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p:txBody>
      </p:sp>
    </p:spTree>
  </p:cSld>
  <p:clrMap accent1="accent1" accent2="accent2" accent3="accent3" accent4="accent4" accent5="accent5" accent6="accent6" bg1="lt1" bg2="dk2" tx1="dk1" tx2="lt2" folHlink="folHlink" hlink="hlink"/>
</p:notesMaster>
</file>

<file path=ppt/notesSlides/_rels/notesSlide.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notesSlide.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0" name="Shape 50"/>
        <p:cNvGrpSpPr/>
        <p:nvPr/>
      </p:nvGrpSpPr>
      <p:grpSpPr>
        <a:xfrm>
          <a:off x="0" y="0"/>
          <a:ext cx="0" cy="0"/>
          <a:chOff x="0" y="0"/>
          <a:chExt cx="0" cy="0"/>
        </a:xfrm>
      </p:grpSpPr>
      <p:sp>
        <p:nvSpPr>
          <p:cNvPr id="51" name="Shape 51"/>
          <p:cNvSpPr/>
          <p:nvPr>
            <p:ph idx="2" type="sldImg"/>
          </p:nvPr>
        </p:nvSpPr>
        <p:spPr>
          <a:xfrm>
            <a:off x="381300" y="685800"/>
            <a:ext cx="6096075" cy="3429000"/>
          </a:xfrm>
          <a:custGeom>
            <a:pathLst>
              <a:path extrusionOk="0" h="120000" w="120000">
                <a:moveTo>
                  <a:pt x="0" y="0"/>
                </a:moveTo>
                <a:lnTo>
                  <a:pt x="120000" y="0"/>
                </a:lnTo>
                <a:lnTo>
                  <a:pt x="120000" y="120000"/>
                </a:lnTo>
                <a:lnTo>
                  <a:pt x="0" y="120000"/>
                </a:lnTo>
                <a:close/>
              </a:path>
            </a:pathLst>
          </a:custGeom>
        </p:spPr>
      </p:sp>
      <p:sp>
        <p:nvSpPr>
          <p:cNvPr id="52" name="Shape 52"/>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slideLayouts/_rels/slideLayout.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slideLayout.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9" name="Shape 9"/>
        <p:cNvGrpSpPr/>
        <p:nvPr/>
      </p:nvGrpSpPr>
      <p:grpSpPr>
        <a:xfrm>
          <a:off x="0" y="0"/>
          <a:ext cx="0" cy="0"/>
          <a:chOff x="0" y="0"/>
          <a:chExt cx="0" cy="0"/>
        </a:xfrm>
      </p:grpSpPr>
      <p:sp>
        <p:nvSpPr>
          <p:cNvPr id="10" name="Shape 10"/>
          <p:cNvSpPr txBox="1"/>
          <p:nvPr>
            <p:ph type="ctrTitle"/>
          </p:nvPr>
        </p:nvSpPr>
        <p:spPr>
          <a:xfrm>
            <a:off x="311708" y="744575"/>
            <a:ext cx="8520599" cy="2052599"/>
          </a:xfrm>
          <a:prstGeom prst="rect">
            <a:avLst/>
          </a:prstGeom>
        </p:spPr>
        <p:txBody>
          <a:bodyPr anchorCtr="0" anchor="b" bIns="91425" lIns="91425" rIns="91425" tIns="91425"/>
          <a:lstStyle>
            <a:lvl1pPr lvl="0" algn="ctr">
              <a:spcBef>
                <a:spcPts val="0"/>
              </a:spcBef>
              <a:buSzPct val="100000"/>
              <a:defRPr sz="5200"/>
            </a:lvl1pPr>
            <a:lvl2pPr lvl="1" algn="ctr">
              <a:spcBef>
                <a:spcPts val="0"/>
              </a:spcBef>
              <a:buSzPct val="100000"/>
              <a:defRPr sz="5200"/>
            </a:lvl2pPr>
            <a:lvl3pPr lvl="2" algn="ctr">
              <a:spcBef>
                <a:spcPts val="0"/>
              </a:spcBef>
              <a:buSzPct val="100000"/>
              <a:defRPr sz="5200"/>
            </a:lvl3pPr>
            <a:lvl4pPr lvl="3" algn="ctr">
              <a:spcBef>
                <a:spcPts val="0"/>
              </a:spcBef>
              <a:buSzPct val="100000"/>
              <a:defRPr sz="5200"/>
            </a:lvl4pPr>
            <a:lvl5pPr lvl="4" algn="ctr">
              <a:spcBef>
                <a:spcPts val="0"/>
              </a:spcBef>
              <a:buSzPct val="100000"/>
              <a:defRPr sz="5200"/>
            </a:lvl5pPr>
            <a:lvl6pPr lvl="5" algn="ctr">
              <a:spcBef>
                <a:spcPts val="0"/>
              </a:spcBef>
              <a:buSzPct val="100000"/>
              <a:defRPr sz="5200"/>
            </a:lvl6pPr>
            <a:lvl7pPr lvl="6" algn="ctr">
              <a:spcBef>
                <a:spcPts val="0"/>
              </a:spcBef>
              <a:buSzPct val="100000"/>
              <a:defRPr sz="5200"/>
            </a:lvl7pPr>
            <a:lvl8pPr lvl="7" algn="ctr">
              <a:spcBef>
                <a:spcPts val="0"/>
              </a:spcBef>
              <a:buSzPct val="100000"/>
              <a:defRPr sz="5200"/>
            </a:lvl8pPr>
            <a:lvl9pPr lvl="8" algn="ctr">
              <a:spcBef>
                <a:spcPts val="0"/>
              </a:spcBef>
              <a:buSzPct val="100000"/>
              <a:defRPr sz="5200"/>
            </a:lvl9pPr>
          </a:lstStyle>
          <a:p/>
        </p:txBody>
      </p:sp>
      <p:sp>
        <p:nvSpPr>
          <p:cNvPr id="11" name="Shape 11"/>
          <p:cNvSpPr txBox="1"/>
          <p:nvPr>
            <p:ph idx="1" type="subTitle"/>
          </p:nvPr>
        </p:nvSpPr>
        <p:spPr>
          <a:xfrm>
            <a:off x="311700" y="2834125"/>
            <a:ext cx="8520599" cy="792600"/>
          </a:xfrm>
          <a:prstGeom prst="rect">
            <a:avLst/>
          </a:prstGeom>
        </p:spPr>
        <p:txBody>
          <a:bodyPr anchorCtr="0" anchor="t" bIns="91425" lIns="91425" rIns="91425" tIns="91425"/>
          <a:lstStyle>
            <a:lvl1pPr lvl="0" algn="ctr">
              <a:lnSpc>
                <a:spcPct val="100000"/>
              </a:lnSpc>
              <a:spcBef>
                <a:spcPts val="0"/>
              </a:spcBef>
              <a:spcAft>
                <a:spcPts val="0"/>
              </a:spcAft>
              <a:buSzPct val="100000"/>
              <a:buNone/>
              <a:defRPr sz="2800"/>
            </a:lvl1pPr>
            <a:lvl2pPr lvl="1" algn="ctr">
              <a:lnSpc>
                <a:spcPct val="100000"/>
              </a:lnSpc>
              <a:spcBef>
                <a:spcPts val="0"/>
              </a:spcBef>
              <a:spcAft>
                <a:spcPts val="0"/>
              </a:spcAft>
              <a:buSzPct val="100000"/>
              <a:buNone/>
              <a:defRPr sz="2800"/>
            </a:lvl2pPr>
            <a:lvl3pPr lvl="2" algn="ctr">
              <a:lnSpc>
                <a:spcPct val="100000"/>
              </a:lnSpc>
              <a:spcBef>
                <a:spcPts val="0"/>
              </a:spcBef>
              <a:spcAft>
                <a:spcPts val="0"/>
              </a:spcAft>
              <a:buSzPct val="100000"/>
              <a:buNone/>
              <a:defRPr sz="2800"/>
            </a:lvl3pPr>
            <a:lvl4pPr lvl="3" algn="ctr">
              <a:lnSpc>
                <a:spcPct val="100000"/>
              </a:lnSpc>
              <a:spcBef>
                <a:spcPts val="0"/>
              </a:spcBef>
              <a:spcAft>
                <a:spcPts val="0"/>
              </a:spcAft>
              <a:buSzPct val="100000"/>
              <a:buNone/>
              <a:defRPr sz="2800"/>
            </a:lvl4pPr>
            <a:lvl5pPr lvl="4" algn="ctr">
              <a:lnSpc>
                <a:spcPct val="100000"/>
              </a:lnSpc>
              <a:spcBef>
                <a:spcPts val="0"/>
              </a:spcBef>
              <a:spcAft>
                <a:spcPts val="0"/>
              </a:spcAft>
              <a:buSzPct val="100000"/>
              <a:buNone/>
              <a:defRPr sz="2800"/>
            </a:lvl5pPr>
            <a:lvl6pPr lvl="5" algn="ctr">
              <a:lnSpc>
                <a:spcPct val="100000"/>
              </a:lnSpc>
              <a:spcBef>
                <a:spcPts val="0"/>
              </a:spcBef>
              <a:spcAft>
                <a:spcPts val="0"/>
              </a:spcAft>
              <a:buSzPct val="100000"/>
              <a:buNone/>
              <a:defRPr sz="2800"/>
            </a:lvl6pPr>
            <a:lvl7pPr lvl="6" algn="ctr">
              <a:lnSpc>
                <a:spcPct val="100000"/>
              </a:lnSpc>
              <a:spcBef>
                <a:spcPts val="0"/>
              </a:spcBef>
              <a:spcAft>
                <a:spcPts val="0"/>
              </a:spcAft>
              <a:buSzPct val="100000"/>
              <a:buNone/>
              <a:defRPr sz="2800"/>
            </a:lvl7pPr>
            <a:lvl8pPr lvl="7" algn="ctr">
              <a:lnSpc>
                <a:spcPct val="100000"/>
              </a:lnSpc>
              <a:spcBef>
                <a:spcPts val="0"/>
              </a:spcBef>
              <a:spcAft>
                <a:spcPts val="0"/>
              </a:spcAft>
              <a:buSzPct val="100000"/>
              <a:buNone/>
              <a:defRPr sz="2800"/>
            </a:lvl8pPr>
            <a:lvl9pPr lvl="8" algn="ctr">
              <a:lnSpc>
                <a:spcPct val="100000"/>
              </a:lnSpc>
              <a:spcBef>
                <a:spcPts val="0"/>
              </a:spcBef>
              <a:spcAft>
                <a:spcPts val="0"/>
              </a:spcAft>
              <a:buSzPct val="100000"/>
              <a:buNone/>
              <a:defRPr sz="2800"/>
            </a:lvl9pPr>
          </a:lstStyle>
          <a:p/>
        </p:txBody>
      </p:sp>
      <p:sp>
        <p:nvSpPr>
          <p:cNvPr id="12" name="Shape 12"/>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13" name="Shape 13"/>
        <p:cNvGrpSpPr/>
        <p:nvPr/>
      </p:nvGrpSpPr>
      <p:grpSpPr>
        <a:xfrm>
          <a:off x="0" y="0"/>
          <a:ext cx="0" cy="0"/>
          <a:chOff x="0" y="0"/>
          <a:chExt cx="0" cy="0"/>
        </a:xfrm>
      </p:grpSpPr>
      <p:sp>
        <p:nvSpPr>
          <p:cNvPr id="14" name="Shape 14"/>
          <p:cNvSpPr txBox="1"/>
          <p:nvPr>
            <p:ph type="title"/>
          </p:nvPr>
        </p:nvSpPr>
        <p:spPr>
          <a:xfrm>
            <a:off x="311700" y="2150850"/>
            <a:ext cx="8520599" cy="841800"/>
          </a:xfrm>
          <a:prstGeom prst="rect">
            <a:avLst/>
          </a:prstGeom>
        </p:spPr>
        <p:txBody>
          <a:bodyPr anchorCtr="0" anchor="ctr" bIns="91425" lIns="91425" rIns="91425" tIns="91425"/>
          <a:lstStyle>
            <a:lvl1pPr lvl="0" algn="ctr">
              <a:spcBef>
                <a:spcPts val="0"/>
              </a:spcBef>
              <a:buSzPct val="100000"/>
              <a:defRPr sz="3600"/>
            </a:lvl1pPr>
            <a:lvl2pPr lvl="1" algn="ctr">
              <a:spcBef>
                <a:spcPts val="0"/>
              </a:spcBef>
              <a:buSzPct val="100000"/>
              <a:defRPr sz="3600"/>
            </a:lvl2pPr>
            <a:lvl3pPr lvl="2" algn="ctr">
              <a:spcBef>
                <a:spcPts val="0"/>
              </a:spcBef>
              <a:buSzPct val="100000"/>
              <a:defRPr sz="3600"/>
            </a:lvl3pPr>
            <a:lvl4pPr lvl="3" algn="ctr">
              <a:spcBef>
                <a:spcPts val="0"/>
              </a:spcBef>
              <a:buSzPct val="100000"/>
              <a:defRPr sz="3600"/>
            </a:lvl4pPr>
            <a:lvl5pPr lvl="4" algn="ctr">
              <a:spcBef>
                <a:spcPts val="0"/>
              </a:spcBef>
              <a:buSzPct val="100000"/>
              <a:defRPr sz="3600"/>
            </a:lvl5pPr>
            <a:lvl6pPr lvl="5" algn="ctr">
              <a:spcBef>
                <a:spcPts val="0"/>
              </a:spcBef>
              <a:buSzPct val="100000"/>
              <a:defRPr sz="3600"/>
            </a:lvl6pPr>
            <a:lvl7pPr lvl="6" algn="ctr">
              <a:spcBef>
                <a:spcPts val="0"/>
              </a:spcBef>
              <a:buSzPct val="100000"/>
              <a:defRPr sz="3600"/>
            </a:lvl7pPr>
            <a:lvl8pPr lvl="7" algn="ctr">
              <a:spcBef>
                <a:spcPts val="0"/>
              </a:spcBef>
              <a:buSzPct val="100000"/>
              <a:defRPr sz="3600"/>
            </a:lvl8pPr>
            <a:lvl9pPr lvl="8" algn="ctr">
              <a:spcBef>
                <a:spcPts val="0"/>
              </a:spcBef>
              <a:buSzPct val="100000"/>
              <a:defRPr sz="3600"/>
            </a:lvl9pPr>
          </a:lstStyle>
          <a:p/>
        </p:txBody>
      </p:sp>
      <p:sp>
        <p:nvSpPr>
          <p:cNvPr id="15" name="Shape 15"/>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48" name="Shape 48"/>
        <p:cNvGrpSpPr/>
        <p:nvPr/>
      </p:nvGrpSpPr>
      <p:grpSpPr>
        <a:xfrm>
          <a:off x="0" y="0"/>
          <a:ext cx="0" cy="0"/>
          <a:chOff x="0" y="0"/>
          <a:chExt cx="0" cy="0"/>
        </a:xfrm>
      </p:grpSpPr>
      <p:sp>
        <p:nvSpPr>
          <p:cNvPr id="49" name="Shape 49"/>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x">
  <p:cSld name="Title and body">
    <p:spTree>
      <p:nvGrpSpPr>
        <p:cNvPr id="16" name="Shape 16"/>
        <p:cNvGrpSpPr/>
        <p:nvPr/>
      </p:nvGrpSpPr>
      <p:grpSpPr>
        <a:xfrm>
          <a:off x="0" y="0"/>
          <a:ext cx="0" cy="0"/>
          <a:chOff x="0" y="0"/>
          <a:chExt cx="0" cy="0"/>
        </a:xfrm>
      </p:grpSpPr>
      <p:sp>
        <p:nvSpPr>
          <p:cNvPr id="17" name="Shape 17"/>
          <p:cNvSpPr txBox="1"/>
          <p:nvPr>
            <p:ph type="title"/>
          </p:nvPr>
        </p:nvSpPr>
        <p:spPr>
          <a:xfrm>
            <a:off x="311700" y="445025"/>
            <a:ext cx="8520599" cy="572699"/>
          </a:xfrm>
          <a:prstGeom prst="rect">
            <a:avLst/>
          </a:prstGeom>
        </p:spPr>
        <p:txBody>
          <a:bodyPr anchorCtr="0" anchor="t"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18" name="Shape 18"/>
          <p:cNvSpPr txBox="1"/>
          <p:nvPr>
            <p:ph idx="1" type="body"/>
          </p:nvPr>
        </p:nvSpPr>
        <p:spPr>
          <a:xfrm>
            <a:off x="311700" y="1152475"/>
            <a:ext cx="8520599" cy="3416400"/>
          </a:xfrm>
          <a:prstGeom prst="rect">
            <a:avLst/>
          </a:prstGeom>
        </p:spPr>
        <p:txBody>
          <a:bodyPr anchorCtr="0" anchor="t"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19" name="Shape 19"/>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ColTx">
  <p:cSld name="Title and two columns">
    <p:spTree>
      <p:nvGrpSpPr>
        <p:cNvPr id="20" name="Shape 20"/>
        <p:cNvGrpSpPr/>
        <p:nvPr/>
      </p:nvGrpSpPr>
      <p:grpSpPr>
        <a:xfrm>
          <a:off x="0" y="0"/>
          <a:ext cx="0" cy="0"/>
          <a:chOff x="0" y="0"/>
          <a:chExt cx="0" cy="0"/>
        </a:xfrm>
      </p:grpSpPr>
      <p:sp>
        <p:nvSpPr>
          <p:cNvPr id="21" name="Shape 21"/>
          <p:cNvSpPr txBox="1"/>
          <p:nvPr>
            <p:ph type="title"/>
          </p:nvPr>
        </p:nvSpPr>
        <p:spPr>
          <a:xfrm>
            <a:off x="311700" y="445025"/>
            <a:ext cx="8520599" cy="572699"/>
          </a:xfrm>
          <a:prstGeom prst="rect">
            <a:avLst/>
          </a:prstGeom>
        </p:spPr>
        <p:txBody>
          <a:bodyPr anchorCtr="0" anchor="t"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22" name="Shape 22"/>
          <p:cNvSpPr txBox="1"/>
          <p:nvPr>
            <p:ph idx="1" type="body"/>
          </p:nvPr>
        </p:nvSpPr>
        <p:spPr>
          <a:xfrm>
            <a:off x="311700" y="1152475"/>
            <a:ext cx="3999899" cy="3416400"/>
          </a:xfrm>
          <a:prstGeom prst="rect">
            <a:avLst/>
          </a:prstGeom>
        </p:spPr>
        <p:txBody>
          <a:bodyPr anchorCtr="0" anchor="t" bIns="91425" lIns="91425" rIns="91425" tIns="91425"/>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p:txBody>
      </p:sp>
      <p:sp>
        <p:nvSpPr>
          <p:cNvPr id="23" name="Shape 23"/>
          <p:cNvSpPr txBox="1"/>
          <p:nvPr>
            <p:ph idx="2" type="body"/>
          </p:nvPr>
        </p:nvSpPr>
        <p:spPr>
          <a:xfrm>
            <a:off x="4832400" y="1152475"/>
            <a:ext cx="3999899" cy="3416400"/>
          </a:xfrm>
          <a:prstGeom prst="rect">
            <a:avLst/>
          </a:prstGeom>
        </p:spPr>
        <p:txBody>
          <a:bodyPr anchorCtr="0" anchor="t" bIns="91425" lIns="91425" rIns="91425" tIns="91425"/>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p:txBody>
      </p:sp>
      <p:sp>
        <p:nvSpPr>
          <p:cNvPr id="24" name="Shape 24"/>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25" name="Shape 25"/>
        <p:cNvGrpSpPr/>
        <p:nvPr/>
      </p:nvGrpSpPr>
      <p:grpSpPr>
        <a:xfrm>
          <a:off x="0" y="0"/>
          <a:ext cx="0" cy="0"/>
          <a:chOff x="0" y="0"/>
          <a:chExt cx="0" cy="0"/>
        </a:xfrm>
      </p:grpSpPr>
      <p:sp>
        <p:nvSpPr>
          <p:cNvPr id="26" name="Shape 26"/>
          <p:cNvSpPr txBox="1"/>
          <p:nvPr>
            <p:ph type="title"/>
          </p:nvPr>
        </p:nvSpPr>
        <p:spPr>
          <a:xfrm>
            <a:off x="311700" y="445025"/>
            <a:ext cx="8520599" cy="572699"/>
          </a:xfrm>
          <a:prstGeom prst="rect">
            <a:avLst/>
          </a:prstGeom>
        </p:spPr>
        <p:txBody>
          <a:bodyPr anchorCtr="0" anchor="t"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27" name="Shape 27"/>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One column text">
    <p:spTree>
      <p:nvGrpSpPr>
        <p:cNvPr id="28" name="Shape 28"/>
        <p:cNvGrpSpPr/>
        <p:nvPr/>
      </p:nvGrpSpPr>
      <p:grpSpPr>
        <a:xfrm>
          <a:off x="0" y="0"/>
          <a:ext cx="0" cy="0"/>
          <a:chOff x="0" y="0"/>
          <a:chExt cx="0" cy="0"/>
        </a:xfrm>
      </p:grpSpPr>
      <p:sp>
        <p:nvSpPr>
          <p:cNvPr id="29" name="Shape 29"/>
          <p:cNvSpPr txBox="1"/>
          <p:nvPr>
            <p:ph type="title"/>
          </p:nvPr>
        </p:nvSpPr>
        <p:spPr>
          <a:xfrm>
            <a:off x="311700" y="555600"/>
            <a:ext cx="2807999" cy="755699"/>
          </a:xfrm>
          <a:prstGeom prst="rect">
            <a:avLst/>
          </a:prstGeom>
        </p:spPr>
        <p:txBody>
          <a:bodyPr anchorCtr="0" anchor="b" bIns="91425" lIns="91425" rIns="91425" tIns="91425"/>
          <a:lstStyle>
            <a:lvl1pPr lvl="0">
              <a:spcBef>
                <a:spcPts val="0"/>
              </a:spcBef>
              <a:buSzPct val="100000"/>
              <a:defRPr sz="2400"/>
            </a:lvl1pPr>
            <a:lvl2pPr lvl="1">
              <a:spcBef>
                <a:spcPts val="0"/>
              </a:spcBef>
              <a:buSzPct val="100000"/>
              <a:defRPr sz="2400"/>
            </a:lvl2pPr>
            <a:lvl3pPr lvl="2">
              <a:spcBef>
                <a:spcPts val="0"/>
              </a:spcBef>
              <a:buSzPct val="100000"/>
              <a:defRPr sz="2400"/>
            </a:lvl3pPr>
            <a:lvl4pPr lvl="3">
              <a:spcBef>
                <a:spcPts val="0"/>
              </a:spcBef>
              <a:buSzPct val="100000"/>
              <a:defRPr sz="2400"/>
            </a:lvl4pPr>
            <a:lvl5pPr lvl="4">
              <a:spcBef>
                <a:spcPts val="0"/>
              </a:spcBef>
              <a:buSzPct val="100000"/>
              <a:defRPr sz="2400"/>
            </a:lvl5pPr>
            <a:lvl6pPr lvl="5">
              <a:spcBef>
                <a:spcPts val="0"/>
              </a:spcBef>
              <a:buSzPct val="100000"/>
              <a:defRPr sz="2400"/>
            </a:lvl6pPr>
            <a:lvl7pPr lvl="6">
              <a:spcBef>
                <a:spcPts val="0"/>
              </a:spcBef>
              <a:buSzPct val="100000"/>
              <a:defRPr sz="2400"/>
            </a:lvl7pPr>
            <a:lvl8pPr lvl="7">
              <a:spcBef>
                <a:spcPts val="0"/>
              </a:spcBef>
              <a:buSzPct val="100000"/>
              <a:defRPr sz="2400"/>
            </a:lvl8pPr>
            <a:lvl9pPr lvl="8">
              <a:spcBef>
                <a:spcPts val="0"/>
              </a:spcBef>
              <a:buSzPct val="100000"/>
              <a:defRPr sz="2400"/>
            </a:lvl9pPr>
          </a:lstStyle>
          <a:p/>
        </p:txBody>
      </p:sp>
      <p:sp>
        <p:nvSpPr>
          <p:cNvPr id="30" name="Shape 30"/>
          <p:cNvSpPr txBox="1"/>
          <p:nvPr>
            <p:ph idx="1" type="body"/>
          </p:nvPr>
        </p:nvSpPr>
        <p:spPr>
          <a:xfrm>
            <a:off x="311700" y="1389600"/>
            <a:ext cx="2807999" cy="3179400"/>
          </a:xfrm>
          <a:prstGeom prst="rect">
            <a:avLst/>
          </a:prstGeom>
        </p:spPr>
        <p:txBody>
          <a:bodyPr anchorCtr="0" anchor="t" bIns="91425" lIns="91425" rIns="91425" tIns="91425"/>
          <a:lstStyle>
            <a:lvl1pPr lvl="0">
              <a:spcBef>
                <a:spcPts val="0"/>
              </a:spcBef>
              <a:buSzPct val="100000"/>
              <a:defRPr sz="12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p:txBody>
      </p:sp>
      <p:sp>
        <p:nvSpPr>
          <p:cNvPr id="31" name="Shape 31"/>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Main point">
    <p:spTree>
      <p:nvGrpSpPr>
        <p:cNvPr id="32" name="Shape 32"/>
        <p:cNvGrpSpPr/>
        <p:nvPr/>
      </p:nvGrpSpPr>
      <p:grpSpPr>
        <a:xfrm>
          <a:off x="0" y="0"/>
          <a:ext cx="0" cy="0"/>
          <a:chOff x="0" y="0"/>
          <a:chExt cx="0" cy="0"/>
        </a:xfrm>
      </p:grpSpPr>
      <p:sp>
        <p:nvSpPr>
          <p:cNvPr id="33" name="Shape 33"/>
          <p:cNvSpPr txBox="1"/>
          <p:nvPr>
            <p:ph type="title"/>
          </p:nvPr>
        </p:nvSpPr>
        <p:spPr>
          <a:xfrm>
            <a:off x="490250" y="450150"/>
            <a:ext cx="6367800" cy="4090800"/>
          </a:xfrm>
          <a:prstGeom prst="rect">
            <a:avLst/>
          </a:prstGeom>
        </p:spPr>
        <p:txBody>
          <a:bodyPr anchorCtr="0" anchor="ctr" bIns="91425" lIns="91425" rIns="91425" tIns="91425"/>
          <a:lstStyle>
            <a:lvl1pPr lvl="0">
              <a:spcBef>
                <a:spcPts val="0"/>
              </a:spcBef>
              <a:buSzPct val="100000"/>
              <a:defRPr sz="4800"/>
            </a:lvl1pPr>
            <a:lvl2pPr lvl="1">
              <a:spcBef>
                <a:spcPts val="0"/>
              </a:spcBef>
              <a:buSzPct val="100000"/>
              <a:defRPr sz="4800"/>
            </a:lvl2pPr>
            <a:lvl3pPr lvl="2">
              <a:spcBef>
                <a:spcPts val="0"/>
              </a:spcBef>
              <a:buSzPct val="100000"/>
              <a:defRPr sz="4800"/>
            </a:lvl3pPr>
            <a:lvl4pPr lvl="3">
              <a:spcBef>
                <a:spcPts val="0"/>
              </a:spcBef>
              <a:buSzPct val="100000"/>
              <a:defRPr sz="4800"/>
            </a:lvl4pPr>
            <a:lvl5pPr lvl="4">
              <a:spcBef>
                <a:spcPts val="0"/>
              </a:spcBef>
              <a:buSzPct val="100000"/>
              <a:defRPr sz="4800"/>
            </a:lvl5pPr>
            <a:lvl6pPr lvl="5">
              <a:spcBef>
                <a:spcPts val="0"/>
              </a:spcBef>
              <a:buSzPct val="100000"/>
              <a:defRPr sz="4800"/>
            </a:lvl6pPr>
            <a:lvl7pPr lvl="6">
              <a:spcBef>
                <a:spcPts val="0"/>
              </a:spcBef>
              <a:buSzPct val="100000"/>
              <a:defRPr sz="4800"/>
            </a:lvl7pPr>
            <a:lvl8pPr lvl="7">
              <a:spcBef>
                <a:spcPts val="0"/>
              </a:spcBef>
              <a:buSzPct val="100000"/>
              <a:defRPr sz="4800"/>
            </a:lvl8pPr>
            <a:lvl9pPr lvl="8">
              <a:spcBef>
                <a:spcPts val="0"/>
              </a:spcBef>
              <a:buSzPct val="100000"/>
              <a:defRPr sz="4800"/>
            </a:lvl9pPr>
          </a:lstStyle>
          <a:p/>
        </p:txBody>
      </p:sp>
      <p:sp>
        <p:nvSpPr>
          <p:cNvPr id="34" name="Shape 34"/>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Section title and description">
    <p:spTree>
      <p:nvGrpSpPr>
        <p:cNvPr id="35" name="Shape 35"/>
        <p:cNvGrpSpPr/>
        <p:nvPr/>
      </p:nvGrpSpPr>
      <p:grpSpPr>
        <a:xfrm>
          <a:off x="0" y="0"/>
          <a:ext cx="0" cy="0"/>
          <a:chOff x="0" y="0"/>
          <a:chExt cx="0" cy="0"/>
        </a:xfrm>
      </p:grpSpPr>
      <p:sp>
        <p:nvSpPr>
          <p:cNvPr id="36" name="Shape 36"/>
          <p:cNvSpPr/>
          <p:nvPr/>
        </p:nvSpPr>
        <p:spPr>
          <a:xfrm>
            <a:off x="4572000" y="-125"/>
            <a:ext cx="4572000" cy="5143499"/>
          </a:xfrm>
          <a:prstGeom prst="rect">
            <a:avLst/>
          </a:prstGeom>
          <a:solidFill>
            <a:schemeClr val="lt2"/>
          </a:solidFill>
          <a:ln>
            <a:noFill/>
          </a:ln>
        </p:spPr>
        <p:txBody>
          <a:bodyPr anchorCtr="0" anchor="ctr" bIns="91425" lIns="91425" rIns="91425" tIns="91425">
            <a:noAutofit/>
          </a:bodyPr>
          <a:lstStyle/>
          <a:p>
            <a:pPr lvl="0">
              <a:spcBef>
                <a:spcPts val="0"/>
              </a:spcBef>
              <a:buNone/>
            </a:pPr>
            <a:r>
              <a:t/>
            </a:r>
            <a:endParaRPr/>
          </a:p>
        </p:txBody>
      </p:sp>
      <p:sp>
        <p:nvSpPr>
          <p:cNvPr id="37" name="Shape 37"/>
          <p:cNvSpPr txBox="1"/>
          <p:nvPr>
            <p:ph type="title"/>
          </p:nvPr>
        </p:nvSpPr>
        <p:spPr>
          <a:xfrm>
            <a:off x="265500" y="1233175"/>
            <a:ext cx="4045199" cy="1482300"/>
          </a:xfrm>
          <a:prstGeom prst="rect">
            <a:avLst/>
          </a:prstGeom>
        </p:spPr>
        <p:txBody>
          <a:bodyPr anchorCtr="0" anchor="b" bIns="91425" lIns="91425" rIns="91425" tIns="91425"/>
          <a:lstStyle>
            <a:lvl1pPr lvl="0" algn="ctr">
              <a:spcBef>
                <a:spcPts val="0"/>
              </a:spcBef>
              <a:buSzPct val="100000"/>
              <a:defRPr sz="4200"/>
            </a:lvl1pPr>
            <a:lvl2pPr lvl="1" algn="ctr">
              <a:spcBef>
                <a:spcPts val="0"/>
              </a:spcBef>
              <a:buSzPct val="100000"/>
              <a:defRPr sz="4200"/>
            </a:lvl2pPr>
            <a:lvl3pPr lvl="2" algn="ctr">
              <a:spcBef>
                <a:spcPts val="0"/>
              </a:spcBef>
              <a:buSzPct val="100000"/>
              <a:defRPr sz="4200"/>
            </a:lvl3pPr>
            <a:lvl4pPr lvl="3" algn="ctr">
              <a:spcBef>
                <a:spcPts val="0"/>
              </a:spcBef>
              <a:buSzPct val="100000"/>
              <a:defRPr sz="4200"/>
            </a:lvl4pPr>
            <a:lvl5pPr lvl="4" algn="ctr">
              <a:spcBef>
                <a:spcPts val="0"/>
              </a:spcBef>
              <a:buSzPct val="100000"/>
              <a:defRPr sz="4200"/>
            </a:lvl5pPr>
            <a:lvl6pPr lvl="5" algn="ctr">
              <a:spcBef>
                <a:spcPts val="0"/>
              </a:spcBef>
              <a:buSzPct val="100000"/>
              <a:defRPr sz="4200"/>
            </a:lvl6pPr>
            <a:lvl7pPr lvl="6" algn="ctr">
              <a:spcBef>
                <a:spcPts val="0"/>
              </a:spcBef>
              <a:buSzPct val="100000"/>
              <a:defRPr sz="4200"/>
            </a:lvl7pPr>
            <a:lvl8pPr lvl="7" algn="ctr">
              <a:spcBef>
                <a:spcPts val="0"/>
              </a:spcBef>
              <a:buSzPct val="100000"/>
              <a:defRPr sz="4200"/>
            </a:lvl8pPr>
            <a:lvl9pPr lvl="8" algn="ctr">
              <a:spcBef>
                <a:spcPts val="0"/>
              </a:spcBef>
              <a:buSzPct val="100000"/>
              <a:defRPr sz="4200"/>
            </a:lvl9pPr>
          </a:lstStyle>
          <a:p/>
        </p:txBody>
      </p:sp>
      <p:sp>
        <p:nvSpPr>
          <p:cNvPr id="38" name="Shape 38"/>
          <p:cNvSpPr txBox="1"/>
          <p:nvPr>
            <p:ph idx="1" type="subTitle"/>
          </p:nvPr>
        </p:nvSpPr>
        <p:spPr>
          <a:xfrm>
            <a:off x="265500" y="2803075"/>
            <a:ext cx="4045199" cy="1235100"/>
          </a:xfrm>
          <a:prstGeom prst="rect">
            <a:avLst/>
          </a:prstGeom>
        </p:spPr>
        <p:txBody>
          <a:bodyPr anchorCtr="0" anchor="t" bIns="91425" lIns="91425" rIns="91425" tIns="91425"/>
          <a:lstStyle>
            <a:lvl1pPr lvl="0" algn="ctr">
              <a:lnSpc>
                <a:spcPct val="100000"/>
              </a:lnSpc>
              <a:spcBef>
                <a:spcPts val="0"/>
              </a:spcBef>
              <a:spcAft>
                <a:spcPts val="0"/>
              </a:spcAft>
              <a:buSzPct val="100000"/>
              <a:buNone/>
              <a:defRPr sz="2100"/>
            </a:lvl1pPr>
            <a:lvl2pPr lvl="1" algn="ctr">
              <a:lnSpc>
                <a:spcPct val="100000"/>
              </a:lnSpc>
              <a:spcBef>
                <a:spcPts val="0"/>
              </a:spcBef>
              <a:spcAft>
                <a:spcPts val="0"/>
              </a:spcAft>
              <a:buSzPct val="100000"/>
              <a:buNone/>
              <a:defRPr sz="2100"/>
            </a:lvl2pPr>
            <a:lvl3pPr lvl="2" algn="ctr">
              <a:lnSpc>
                <a:spcPct val="100000"/>
              </a:lnSpc>
              <a:spcBef>
                <a:spcPts val="0"/>
              </a:spcBef>
              <a:spcAft>
                <a:spcPts val="0"/>
              </a:spcAft>
              <a:buSzPct val="100000"/>
              <a:buNone/>
              <a:defRPr sz="2100"/>
            </a:lvl3pPr>
            <a:lvl4pPr lvl="3" algn="ctr">
              <a:lnSpc>
                <a:spcPct val="100000"/>
              </a:lnSpc>
              <a:spcBef>
                <a:spcPts val="0"/>
              </a:spcBef>
              <a:spcAft>
                <a:spcPts val="0"/>
              </a:spcAft>
              <a:buSzPct val="100000"/>
              <a:buNone/>
              <a:defRPr sz="2100"/>
            </a:lvl4pPr>
            <a:lvl5pPr lvl="4" algn="ctr">
              <a:lnSpc>
                <a:spcPct val="100000"/>
              </a:lnSpc>
              <a:spcBef>
                <a:spcPts val="0"/>
              </a:spcBef>
              <a:spcAft>
                <a:spcPts val="0"/>
              </a:spcAft>
              <a:buSzPct val="100000"/>
              <a:buNone/>
              <a:defRPr sz="2100"/>
            </a:lvl5pPr>
            <a:lvl6pPr lvl="5" algn="ctr">
              <a:lnSpc>
                <a:spcPct val="100000"/>
              </a:lnSpc>
              <a:spcBef>
                <a:spcPts val="0"/>
              </a:spcBef>
              <a:spcAft>
                <a:spcPts val="0"/>
              </a:spcAft>
              <a:buSzPct val="100000"/>
              <a:buNone/>
              <a:defRPr sz="2100"/>
            </a:lvl6pPr>
            <a:lvl7pPr lvl="6" algn="ctr">
              <a:lnSpc>
                <a:spcPct val="100000"/>
              </a:lnSpc>
              <a:spcBef>
                <a:spcPts val="0"/>
              </a:spcBef>
              <a:spcAft>
                <a:spcPts val="0"/>
              </a:spcAft>
              <a:buSzPct val="100000"/>
              <a:buNone/>
              <a:defRPr sz="2100"/>
            </a:lvl7pPr>
            <a:lvl8pPr lvl="7" algn="ctr">
              <a:lnSpc>
                <a:spcPct val="100000"/>
              </a:lnSpc>
              <a:spcBef>
                <a:spcPts val="0"/>
              </a:spcBef>
              <a:spcAft>
                <a:spcPts val="0"/>
              </a:spcAft>
              <a:buSzPct val="100000"/>
              <a:buNone/>
              <a:defRPr sz="2100"/>
            </a:lvl8pPr>
            <a:lvl9pPr lvl="8" algn="ctr">
              <a:lnSpc>
                <a:spcPct val="100000"/>
              </a:lnSpc>
              <a:spcBef>
                <a:spcPts val="0"/>
              </a:spcBef>
              <a:spcAft>
                <a:spcPts val="0"/>
              </a:spcAft>
              <a:buSzPct val="100000"/>
              <a:buNone/>
              <a:defRPr sz="2100"/>
            </a:lvl9pPr>
          </a:lstStyle>
          <a:p/>
        </p:txBody>
      </p:sp>
      <p:sp>
        <p:nvSpPr>
          <p:cNvPr id="39" name="Shape 39"/>
          <p:cNvSpPr txBox="1"/>
          <p:nvPr>
            <p:ph idx="2" type="body"/>
          </p:nvPr>
        </p:nvSpPr>
        <p:spPr>
          <a:xfrm>
            <a:off x="4939500" y="724075"/>
            <a:ext cx="3837000" cy="3695099"/>
          </a:xfrm>
          <a:prstGeom prst="rect">
            <a:avLst/>
          </a:prstGeom>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40" name="Shape 40"/>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Caption">
    <p:spTree>
      <p:nvGrpSpPr>
        <p:cNvPr id="41" name="Shape 41"/>
        <p:cNvGrpSpPr/>
        <p:nvPr/>
      </p:nvGrpSpPr>
      <p:grpSpPr>
        <a:xfrm>
          <a:off x="0" y="0"/>
          <a:ext cx="0" cy="0"/>
          <a:chOff x="0" y="0"/>
          <a:chExt cx="0" cy="0"/>
        </a:xfrm>
      </p:grpSpPr>
      <p:sp>
        <p:nvSpPr>
          <p:cNvPr id="42" name="Shape 42"/>
          <p:cNvSpPr txBox="1"/>
          <p:nvPr>
            <p:ph idx="1" type="body"/>
          </p:nvPr>
        </p:nvSpPr>
        <p:spPr>
          <a:xfrm>
            <a:off x="311700" y="4230575"/>
            <a:ext cx="5998800" cy="605100"/>
          </a:xfrm>
          <a:prstGeom prst="rect">
            <a:avLst/>
          </a:prstGeom>
        </p:spPr>
        <p:txBody>
          <a:bodyPr anchorCtr="0" anchor="ctr" bIns="91425" lIns="91425" rIns="91425" tIns="91425"/>
          <a:lstStyle>
            <a:lvl1pPr lvl="0">
              <a:lnSpc>
                <a:spcPct val="100000"/>
              </a:lnSpc>
              <a:spcBef>
                <a:spcPts val="0"/>
              </a:spcBef>
              <a:spcAft>
                <a:spcPts val="0"/>
              </a:spcAft>
              <a:buNone/>
              <a:defRPr/>
            </a:lvl1pPr>
          </a:lstStyle>
          <a:p/>
        </p:txBody>
      </p:sp>
      <p:sp>
        <p:nvSpPr>
          <p:cNvPr id="43" name="Shape 43"/>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Big number">
    <p:spTree>
      <p:nvGrpSpPr>
        <p:cNvPr id="44" name="Shape 44"/>
        <p:cNvGrpSpPr/>
        <p:nvPr/>
      </p:nvGrpSpPr>
      <p:grpSpPr>
        <a:xfrm>
          <a:off x="0" y="0"/>
          <a:ext cx="0" cy="0"/>
          <a:chOff x="0" y="0"/>
          <a:chExt cx="0" cy="0"/>
        </a:xfrm>
      </p:grpSpPr>
      <p:sp>
        <p:nvSpPr>
          <p:cNvPr id="45" name="Shape 45"/>
          <p:cNvSpPr txBox="1"/>
          <p:nvPr>
            <p:ph type="title"/>
          </p:nvPr>
        </p:nvSpPr>
        <p:spPr>
          <a:xfrm>
            <a:off x="311700" y="1106125"/>
            <a:ext cx="8520599" cy="1963500"/>
          </a:xfrm>
          <a:prstGeom prst="rect">
            <a:avLst/>
          </a:prstGeom>
        </p:spPr>
        <p:txBody>
          <a:bodyPr anchorCtr="0" anchor="b" bIns="91425" lIns="91425" rIns="91425" tIns="91425"/>
          <a:lstStyle>
            <a:lvl1pPr lvl="0" algn="ctr">
              <a:spcBef>
                <a:spcPts val="0"/>
              </a:spcBef>
              <a:buSzPct val="100000"/>
              <a:defRPr sz="12000"/>
            </a:lvl1pPr>
            <a:lvl2pPr lvl="1" algn="ctr">
              <a:spcBef>
                <a:spcPts val="0"/>
              </a:spcBef>
              <a:buSzPct val="100000"/>
              <a:defRPr sz="12000"/>
            </a:lvl2pPr>
            <a:lvl3pPr lvl="2" algn="ctr">
              <a:spcBef>
                <a:spcPts val="0"/>
              </a:spcBef>
              <a:buSzPct val="100000"/>
              <a:defRPr sz="12000"/>
            </a:lvl3pPr>
            <a:lvl4pPr lvl="3" algn="ctr">
              <a:spcBef>
                <a:spcPts val="0"/>
              </a:spcBef>
              <a:buSzPct val="100000"/>
              <a:defRPr sz="12000"/>
            </a:lvl4pPr>
            <a:lvl5pPr lvl="4" algn="ctr">
              <a:spcBef>
                <a:spcPts val="0"/>
              </a:spcBef>
              <a:buSzPct val="100000"/>
              <a:defRPr sz="12000"/>
            </a:lvl5pPr>
            <a:lvl6pPr lvl="5" algn="ctr">
              <a:spcBef>
                <a:spcPts val="0"/>
              </a:spcBef>
              <a:buSzPct val="100000"/>
              <a:defRPr sz="12000"/>
            </a:lvl6pPr>
            <a:lvl7pPr lvl="6" algn="ctr">
              <a:spcBef>
                <a:spcPts val="0"/>
              </a:spcBef>
              <a:buSzPct val="100000"/>
              <a:defRPr sz="12000"/>
            </a:lvl7pPr>
            <a:lvl8pPr lvl="7" algn="ctr">
              <a:spcBef>
                <a:spcPts val="0"/>
              </a:spcBef>
              <a:buSzPct val="100000"/>
              <a:defRPr sz="12000"/>
            </a:lvl8pPr>
            <a:lvl9pPr lvl="8" algn="ctr">
              <a:spcBef>
                <a:spcPts val="0"/>
              </a:spcBef>
              <a:buSzPct val="100000"/>
              <a:defRPr sz="12000"/>
            </a:lvl9pPr>
          </a:lstStyle>
          <a:p/>
        </p:txBody>
      </p:sp>
      <p:sp>
        <p:nvSpPr>
          <p:cNvPr id="46" name="Shape 46"/>
          <p:cNvSpPr txBox="1"/>
          <p:nvPr>
            <p:ph idx="1" type="body"/>
          </p:nvPr>
        </p:nvSpPr>
        <p:spPr>
          <a:xfrm>
            <a:off x="311700" y="3152225"/>
            <a:ext cx="8520599" cy="1300800"/>
          </a:xfrm>
          <a:prstGeom prst="rect">
            <a:avLst/>
          </a:prstGeom>
        </p:spPr>
        <p:txBody>
          <a:bodyPr anchorCtr="0" anchor="t" bIns="91425" lIns="91425" rIns="91425" tIns="91425"/>
          <a:lstStyle>
            <a:lvl1pPr lvl="0" algn="ctr">
              <a:spcBef>
                <a:spcPts val="0"/>
              </a:spcBef>
              <a:defRPr/>
            </a:lvl1pPr>
            <a:lvl2pPr lvl="1" algn="ctr">
              <a:spcBef>
                <a:spcPts val="0"/>
              </a:spcBef>
              <a:defRPr/>
            </a:lvl2pPr>
            <a:lvl3pPr lvl="2" algn="ctr">
              <a:spcBef>
                <a:spcPts val="0"/>
              </a:spcBef>
              <a:defRPr/>
            </a:lvl3pPr>
            <a:lvl4pPr lvl="3" algn="ctr">
              <a:spcBef>
                <a:spcPts val="0"/>
              </a:spcBef>
              <a:defRPr/>
            </a:lvl4pPr>
            <a:lvl5pPr lvl="4" algn="ctr">
              <a:spcBef>
                <a:spcPts val="0"/>
              </a:spcBef>
              <a:defRPr/>
            </a:lvl5pPr>
            <a:lvl6pPr lvl="5" algn="ctr">
              <a:spcBef>
                <a:spcPts val="0"/>
              </a:spcBef>
              <a:defRPr/>
            </a:lvl6pPr>
            <a:lvl7pPr lvl="6" algn="ctr">
              <a:spcBef>
                <a:spcPts val="0"/>
              </a:spcBef>
              <a:defRPr/>
            </a:lvl7pPr>
            <a:lvl8pPr lvl="7" algn="ctr">
              <a:spcBef>
                <a:spcPts val="0"/>
              </a:spcBef>
              <a:defRPr/>
            </a:lvl8pPr>
            <a:lvl9pPr lvl="8" algn="ctr">
              <a:spcBef>
                <a:spcPts val="0"/>
              </a:spcBef>
              <a:defRPr/>
            </a:lvl9pPr>
          </a:lstStyle>
          <a:p/>
        </p:txBody>
      </p:sp>
      <p:sp>
        <p:nvSpPr>
          <p:cNvPr id="47" name="Shape 47"/>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Masters/_rels/slideMaster.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11" Type="http://schemas.openxmlformats.org/officeDocument/2006/relationships/slideLayout" Target="../slideLayouts/slideLayout10.xml"/><Relationship Id="rId10" Type="http://schemas.openxmlformats.org/officeDocument/2006/relationships/slideLayout" Target="../slideLayouts/slideLayout9.xml"/><Relationship Id="rId12" Type="http://schemas.openxmlformats.org/officeDocument/2006/relationships/theme" Target="../theme/theme1.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5" name="Shape 5"/>
        <p:cNvGrpSpPr/>
        <p:nvPr/>
      </p:nvGrpSpPr>
      <p:grpSpPr>
        <a:xfrm>
          <a:off x="0" y="0"/>
          <a:ext cx="0" cy="0"/>
          <a:chOff x="0" y="0"/>
          <a:chExt cx="0" cy="0"/>
        </a:xfrm>
      </p:grpSpPr>
      <p:sp>
        <p:nvSpPr>
          <p:cNvPr id="6" name="Shape 6"/>
          <p:cNvSpPr txBox="1"/>
          <p:nvPr>
            <p:ph type="title"/>
          </p:nvPr>
        </p:nvSpPr>
        <p:spPr>
          <a:xfrm>
            <a:off x="311700" y="445025"/>
            <a:ext cx="8520599" cy="572699"/>
          </a:xfrm>
          <a:prstGeom prst="rect">
            <a:avLst/>
          </a:prstGeom>
          <a:noFill/>
          <a:ln>
            <a:noFill/>
          </a:ln>
        </p:spPr>
        <p:txBody>
          <a:bodyPr anchorCtr="0" anchor="t" bIns="91425" lIns="91425" rIns="91425" tIns="91425"/>
          <a:lstStyle>
            <a:lvl1pPr lvl="0">
              <a:spcBef>
                <a:spcPts val="0"/>
              </a:spcBef>
              <a:buClr>
                <a:schemeClr val="dk1"/>
              </a:buClr>
              <a:buSzPct val="100000"/>
              <a:buNone/>
              <a:defRPr sz="2800">
                <a:solidFill>
                  <a:schemeClr val="dk1"/>
                </a:solidFill>
              </a:defRPr>
            </a:lvl1pPr>
            <a:lvl2pPr lvl="1">
              <a:spcBef>
                <a:spcPts val="0"/>
              </a:spcBef>
              <a:buClr>
                <a:schemeClr val="dk1"/>
              </a:buClr>
              <a:buSzPct val="100000"/>
              <a:buNone/>
              <a:defRPr sz="2800">
                <a:solidFill>
                  <a:schemeClr val="dk1"/>
                </a:solidFill>
              </a:defRPr>
            </a:lvl2pPr>
            <a:lvl3pPr lvl="2">
              <a:spcBef>
                <a:spcPts val="0"/>
              </a:spcBef>
              <a:buClr>
                <a:schemeClr val="dk1"/>
              </a:buClr>
              <a:buSzPct val="100000"/>
              <a:buNone/>
              <a:defRPr sz="2800">
                <a:solidFill>
                  <a:schemeClr val="dk1"/>
                </a:solidFill>
              </a:defRPr>
            </a:lvl3pPr>
            <a:lvl4pPr lvl="3">
              <a:spcBef>
                <a:spcPts val="0"/>
              </a:spcBef>
              <a:buClr>
                <a:schemeClr val="dk1"/>
              </a:buClr>
              <a:buSzPct val="100000"/>
              <a:buNone/>
              <a:defRPr sz="2800">
                <a:solidFill>
                  <a:schemeClr val="dk1"/>
                </a:solidFill>
              </a:defRPr>
            </a:lvl4pPr>
            <a:lvl5pPr lvl="4">
              <a:spcBef>
                <a:spcPts val="0"/>
              </a:spcBef>
              <a:buClr>
                <a:schemeClr val="dk1"/>
              </a:buClr>
              <a:buSzPct val="100000"/>
              <a:buNone/>
              <a:defRPr sz="2800">
                <a:solidFill>
                  <a:schemeClr val="dk1"/>
                </a:solidFill>
              </a:defRPr>
            </a:lvl5pPr>
            <a:lvl6pPr lvl="5">
              <a:spcBef>
                <a:spcPts val="0"/>
              </a:spcBef>
              <a:buClr>
                <a:schemeClr val="dk1"/>
              </a:buClr>
              <a:buSzPct val="100000"/>
              <a:buNone/>
              <a:defRPr sz="2800">
                <a:solidFill>
                  <a:schemeClr val="dk1"/>
                </a:solidFill>
              </a:defRPr>
            </a:lvl6pPr>
            <a:lvl7pPr lvl="6">
              <a:spcBef>
                <a:spcPts val="0"/>
              </a:spcBef>
              <a:buClr>
                <a:schemeClr val="dk1"/>
              </a:buClr>
              <a:buSzPct val="100000"/>
              <a:buNone/>
              <a:defRPr sz="2800">
                <a:solidFill>
                  <a:schemeClr val="dk1"/>
                </a:solidFill>
              </a:defRPr>
            </a:lvl7pPr>
            <a:lvl8pPr lvl="7">
              <a:spcBef>
                <a:spcPts val="0"/>
              </a:spcBef>
              <a:buClr>
                <a:schemeClr val="dk1"/>
              </a:buClr>
              <a:buSzPct val="100000"/>
              <a:buNone/>
              <a:defRPr sz="2800">
                <a:solidFill>
                  <a:schemeClr val="dk1"/>
                </a:solidFill>
              </a:defRPr>
            </a:lvl8pPr>
            <a:lvl9pPr lvl="8">
              <a:spcBef>
                <a:spcPts val="0"/>
              </a:spcBef>
              <a:buClr>
                <a:schemeClr val="dk1"/>
              </a:buClr>
              <a:buSzPct val="100000"/>
              <a:buNone/>
              <a:defRPr sz="2800">
                <a:solidFill>
                  <a:schemeClr val="dk1"/>
                </a:solidFill>
              </a:defRPr>
            </a:lvl9pPr>
          </a:lstStyle>
          <a:p/>
        </p:txBody>
      </p:sp>
      <p:sp>
        <p:nvSpPr>
          <p:cNvPr id="7" name="Shape 7"/>
          <p:cNvSpPr txBox="1"/>
          <p:nvPr>
            <p:ph idx="1" type="body"/>
          </p:nvPr>
        </p:nvSpPr>
        <p:spPr>
          <a:xfrm>
            <a:off x="311700" y="1152475"/>
            <a:ext cx="8520599" cy="3416400"/>
          </a:xfrm>
          <a:prstGeom prst="rect">
            <a:avLst/>
          </a:prstGeom>
          <a:noFill/>
          <a:ln>
            <a:noFill/>
          </a:ln>
        </p:spPr>
        <p:txBody>
          <a:bodyPr anchorCtr="0" anchor="t" bIns="91425" lIns="91425" rIns="91425" tIns="91425"/>
          <a:lstStyle>
            <a:lvl1pPr lvl="0">
              <a:lnSpc>
                <a:spcPct val="115000"/>
              </a:lnSpc>
              <a:spcBef>
                <a:spcPts val="0"/>
              </a:spcBef>
              <a:spcAft>
                <a:spcPts val="1600"/>
              </a:spcAft>
              <a:buClr>
                <a:schemeClr val="dk2"/>
              </a:buClr>
              <a:buSzPct val="100000"/>
              <a:defRPr sz="1800">
                <a:solidFill>
                  <a:schemeClr val="dk2"/>
                </a:solidFill>
              </a:defRPr>
            </a:lvl1pPr>
            <a:lvl2pPr lvl="1">
              <a:lnSpc>
                <a:spcPct val="115000"/>
              </a:lnSpc>
              <a:spcBef>
                <a:spcPts val="0"/>
              </a:spcBef>
              <a:spcAft>
                <a:spcPts val="1600"/>
              </a:spcAft>
              <a:buClr>
                <a:schemeClr val="dk2"/>
              </a:buClr>
              <a:defRPr>
                <a:solidFill>
                  <a:schemeClr val="dk2"/>
                </a:solidFill>
              </a:defRPr>
            </a:lvl2pPr>
            <a:lvl3pPr lvl="2">
              <a:lnSpc>
                <a:spcPct val="115000"/>
              </a:lnSpc>
              <a:spcBef>
                <a:spcPts val="0"/>
              </a:spcBef>
              <a:spcAft>
                <a:spcPts val="1600"/>
              </a:spcAft>
              <a:buClr>
                <a:schemeClr val="dk2"/>
              </a:buClr>
              <a:defRPr>
                <a:solidFill>
                  <a:schemeClr val="dk2"/>
                </a:solidFill>
              </a:defRPr>
            </a:lvl3pPr>
            <a:lvl4pPr lvl="3">
              <a:lnSpc>
                <a:spcPct val="115000"/>
              </a:lnSpc>
              <a:spcBef>
                <a:spcPts val="0"/>
              </a:spcBef>
              <a:spcAft>
                <a:spcPts val="1600"/>
              </a:spcAft>
              <a:buClr>
                <a:schemeClr val="dk2"/>
              </a:buClr>
              <a:defRPr>
                <a:solidFill>
                  <a:schemeClr val="dk2"/>
                </a:solidFill>
              </a:defRPr>
            </a:lvl4pPr>
            <a:lvl5pPr lvl="4">
              <a:lnSpc>
                <a:spcPct val="115000"/>
              </a:lnSpc>
              <a:spcBef>
                <a:spcPts val="0"/>
              </a:spcBef>
              <a:spcAft>
                <a:spcPts val="1600"/>
              </a:spcAft>
              <a:buClr>
                <a:schemeClr val="dk2"/>
              </a:buClr>
              <a:defRPr>
                <a:solidFill>
                  <a:schemeClr val="dk2"/>
                </a:solidFill>
              </a:defRPr>
            </a:lvl5pPr>
            <a:lvl6pPr lvl="5">
              <a:lnSpc>
                <a:spcPct val="115000"/>
              </a:lnSpc>
              <a:spcBef>
                <a:spcPts val="0"/>
              </a:spcBef>
              <a:spcAft>
                <a:spcPts val="1600"/>
              </a:spcAft>
              <a:buClr>
                <a:schemeClr val="dk2"/>
              </a:buClr>
              <a:defRPr>
                <a:solidFill>
                  <a:schemeClr val="dk2"/>
                </a:solidFill>
              </a:defRPr>
            </a:lvl6pPr>
            <a:lvl7pPr lvl="6">
              <a:lnSpc>
                <a:spcPct val="115000"/>
              </a:lnSpc>
              <a:spcBef>
                <a:spcPts val="0"/>
              </a:spcBef>
              <a:spcAft>
                <a:spcPts val="1600"/>
              </a:spcAft>
              <a:buClr>
                <a:schemeClr val="dk2"/>
              </a:buClr>
              <a:defRPr>
                <a:solidFill>
                  <a:schemeClr val="dk2"/>
                </a:solidFill>
              </a:defRPr>
            </a:lvl7pPr>
            <a:lvl8pPr lvl="7">
              <a:lnSpc>
                <a:spcPct val="115000"/>
              </a:lnSpc>
              <a:spcBef>
                <a:spcPts val="0"/>
              </a:spcBef>
              <a:spcAft>
                <a:spcPts val="1600"/>
              </a:spcAft>
              <a:buClr>
                <a:schemeClr val="dk2"/>
              </a:buClr>
              <a:defRPr>
                <a:solidFill>
                  <a:schemeClr val="dk2"/>
                </a:solidFill>
              </a:defRPr>
            </a:lvl8pPr>
            <a:lvl9pPr lvl="8">
              <a:lnSpc>
                <a:spcPct val="115000"/>
              </a:lnSpc>
              <a:spcBef>
                <a:spcPts val="0"/>
              </a:spcBef>
              <a:spcAft>
                <a:spcPts val="1600"/>
              </a:spcAft>
              <a:buClr>
                <a:schemeClr val="dk2"/>
              </a:buClr>
              <a:defRPr>
                <a:solidFill>
                  <a:schemeClr val="dk2"/>
                </a:solidFill>
              </a:defRPr>
            </a:lvl9pPr>
          </a:lstStyle>
          <a:p/>
        </p:txBody>
      </p:sp>
      <p:sp>
        <p:nvSpPr>
          <p:cNvPr id="8" name="Shape 8"/>
          <p:cNvSpPr txBox="1"/>
          <p:nvPr>
            <p:ph idx="12" type="sldNum"/>
          </p:nvPr>
        </p:nvSpPr>
        <p:spPr>
          <a:xfrm>
            <a:off x="8472457" y="4663216"/>
            <a:ext cx="548699" cy="393600"/>
          </a:xfrm>
          <a:prstGeom prst="rect">
            <a:avLst/>
          </a:prstGeom>
          <a:noFill/>
          <a:ln>
            <a:noFill/>
          </a:ln>
        </p:spPr>
        <p:txBody>
          <a:bodyPr anchorCtr="0" anchor="ctr" bIns="91425" lIns="91425" rIns="91425" tIns="91425">
            <a:noAutofit/>
          </a:bodyPr>
          <a:lstStyle/>
          <a:p>
            <a:pPr lvl="0" algn="r">
              <a:spcBef>
                <a:spcPts val="0"/>
              </a:spcBef>
              <a:buNone/>
            </a:pPr>
            <a:fld id="{00000000-1234-1234-1234-123412341234}" type="slidenum">
              <a:rPr lang="en" sz="1000">
                <a:solidFill>
                  <a:schemeClr val="dk2"/>
                </a:solidFill>
              </a:rPr>
              <a:t>‹#›</a:t>
            </a:fld>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s/_rels/slide.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xml"/><Relationship Id="rId3" Type="http://schemas.openxmlformats.org/officeDocument/2006/relationships/image" Target="../media/image01.png"/><Relationship Id="rId4" Type="http://schemas.openxmlformats.org/officeDocument/2006/relationships/image" Target="../media/image00.png"/></Relationships>
</file>

<file path=ppt/slides/slide.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3" name="Shape 53"/>
        <p:cNvGrpSpPr/>
        <p:nvPr/>
      </p:nvGrpSpPr>
      <p:grpSpPr>
        <a:xfrm>
          <a:off x="0" y="0"/>
          <a:ext cx="0" cy="0"/>
          <a:chOff x="0" y="0"/>
          <a:chExt cx="0" cy="0"/>
        </a:xfrm>
      </p:grpSpPr>
      <p:sp>
        <p:nvSpPr>
          <p:cNvPr id="54" name="Shape 54"/>
          <p:cNvSpPr txBox="1"/>
          <p:nvPr/>
        </p:nvSpPr>
        <p:spPr>
          <a:xfrm>
            <a:off x="227025" y="188100"/>
            <a:ext cx="1148099" cy="428100"/>
          </a:xfrm>
          <a:prstGeom prst="rect">
            <a:avLst/>
          </a:prstGeom>
          <a:noFill/>
          <a:ln>
            <a:noFill/>
          </a:ln>
        </p:spPr>
        <p:txBody>
          <a:bodyPr anchorCtr="0" anchor="t" bIns="91425" lIns="91425" rIns="91425" tIns="91425">
            <a:noAutofit/>
          </a:bodyPr>
          <a:lstStyle/>
          <a:p>
            <a:pPr lvl="0" rtl="0">
              <a:spcBef>
                <a:spcPts val="0"/>
              </a:spcBef>
              <a:buNone/>
            </a:pPr>
            <a:r>
              <a:rPr lang="en" sz="1200">
                <a:latin typeface="Times New Roman"/>
                <a:ea typeface="Times New Roman"/>
                <a:cs typeface="Times New Roman"/>
                <a:sym typeface="Times New Roman"/>
              </a:rPr>
              <a:t>Sam Burke</a:t>
            </a:r>
          </a:p>
          <a:p>
            <a:pPr lvl="0">
              <a:spcBef>
                <a:spcPts val="0"/>
              </a:spcBef>
              <a:buNone/>
            </a:pPr>
            <a:r>
              <a:rPr lang="en" sz="1200">
                <a:latin typeface="Times New Roman"/>
                <a:ea typeface="Times New Roman"/>
                <a:cs typeface="Times New Roman"/>
                <a:sym typeface="Times New Roman"/>
              </a:rPr>
              <a:t>2/1/2016</a:t>
            </a:r>
          </a:p>
        </p:txBody>
      </p:sp>
      <p:sp>
        <p:nvSpPr>
          <p:cNvPr id="55" name="Shape 55"/>
          <p:cNvSpPr txBox="1"/>
          <p:nvPr/>
        </p:nvSpPr>
        <p:spPr>
          <a:xfrm>
            <a:off x="1926375" y="914550"/>
            <a:ext cx="1251899" cy="428100"/>
          </a:xfrm>
          <a:prstGeom prst="rect">
            <a:avLst/>
          </a:prstGeom>
          <a:noFill/>
          <a:ln>
            <a:noFill/>
          </a:ln>
        </p:spPr>
        <p:txBody>
          <a:bodyPr anchorCtr="0" anchor="t" bIns="91425" lIns="91425" rIns="91425" tIns="91425">
            <a:noAutofit/>
          </a:bodyPr>
          <a:lstStyle/>
          <a:p>
            <a:pPr lvl="0">
              <a:spcBef>
                <a:spcPts val="0"/>
              </a:spcBef>
              <a:buNone/>
            </a:pPr>
            <a:r>
              <a:rPr lang="en" sz="1800">
                <a:latin typeface="Times New Roman"/>
                <a:ea typeface="Times New Roman"/>
                <a:cs typeface="Times New Roman"/>
                <a:sym typeface="Times New Roman"/>
              </a:rPr>
              <a:t>Controlled</a:t>
            </a:r>
          </a:p>
        </p:txBody>
      </p:sp>
      <p:sp>
        <p:nvSpPr>
          <p:cNvPr id="56" name="Shape 56"/>
          <p:cNvSpPr txBox="1"/>
          <p:nvPr/>
        </p:nvSpPr>
        <p:spPr>
          <a:xfrm>
            <a:off x="5013775" y="914550"/>
            <a:ext cx="1764300" cy="505799"/>
          </a:xfrm>
          <a:prstGeom prst="rect">
            <a:avLst/>
          </a:prstGeom>
          <a:noFill/>
          <a:ln>
            <a:noFill/>
          </a:ln>
        </p:spPr>
        <p:txBody>
          <a:bodyPr anchorCtr="0" anchor="t" bIns="91425" lIns="91425" rIns="91425" tIns="91425">
            <a:noAutofit/>
          </a:bodyPr>
          <a:lstStyle/>
          <a:p>
            <a:pPr lvl="0">
              <a:spcBef>
                <a:spcPts val="0"/>
              </a:spcBef>
              <a:buNone/>
            </a:pPr>
            <a:r>
              <a:rPr lang="en" sz="1800">
                <a:latin typeface="Times New Roman"/>
                <a:ea typeface="Times New Roman"/>
                <a:cs typeface="Times New Roman"/>
                <a:sym typeface="Times New Roman"/>
              </a:rPr>
              <a:t>Uncontrolled</a:t>
            </a:r>
          </a:p>
        </p:txBody>
      </p:sp>
      <p:pic>
        <p:nvPicPr>
          <p:cNvPr id="57" name="Shape 57"/>
          <p:cNvPicPr preferRelativeResize="0"/>
          <p:nvPr/>
        </p:nvPicPr>
        <p:blipFill>
          <a:blip r:embed="rId3">
            <a:alphaModFix/>
          </a:blip>
          <a:stretch>
            <a:fillRect/>
          </a:stretch>
        </p:blipFill>
        <p:spPr>
          <a:xfrm>
            <a:off x="1459450" y="1420350"/>
            <a:ext cx="2068999" cy="2557798"/>
          </a:xfrm>
          <a:prstGeom prst="rect">
            <a:avLst/>
          </a:prstGeom>
          <a:noFill/>
          <a:ln>
            <a:noFill/>
          </a:ln>
        </p:spPr>
      </p:pic>
      <p:pic>
        <p:nvPicPr>
          <p:cNvPr id="58" name="Shape 58"/>
          <p:cNvPicPr preferRelativeResize="0"/>
          <p:nvPr/>
        </p:nvPicPr>
        <p:blipFill>
          <a:blip r:embed="rId4">
            <a:alphaModFix/>
          </a:blip>
          <a:stretch>
            <a:fillRect/>
          </a:stretch>
        </p:blipFill>
        <p:spPr>
          <a:xfrm>
            <a:off x="4222474" y="1342649"/>
            <a:ext cx="3917625" cy="2157874"/>
          </a:xfrm>
          <a:prstGeom prst="rect">
            <a:avLst/>
          </a:prstGeom>
          <a:noFill/>
          <a:ln>
            <a:noFill/>
          </a:ln>
        </p:spPr>
      </p:pic>
      <p:sp>
        <p:nvSpPr>
          <p:cNvPr id="59" name="Shape 59"/>
          <p:cNvSpPr txBox="1"/>
          <p:nvPr/>
        </p:nvSpPr>
        <p:spPr>
          <a:xfrm>
            <a:off x="4131675" y="3632225"/>
            <a:ext cx="4041000" cy="1219500"/>
          </a:xfrm>
          <a:prstGeom prst="rect">
            <a:avLst/>
          </a:prstGeom>
          <a:noFill/>
          <a:ln>
            <a:noFill/>
          </a:ln>
        </p:spPr>
        <p:txBody>
          <a:bodyPr anchorCtr="0" anchor="t" bIns="91425" lIns="91425" rIns="91425" tIns="91425">
            <a:noAutofit/>
          </a:bodyPr>
          <a:lstStyle/>
          <a:p>
            <a:pPr lvl="0">
              <a:spcBef>
                <a:spcPts val="0"/>
              </a:spcBef>
              <a:buNone/>
            </a:pPr>
            <a:r>
              <a:rPr lang="en" sz="1000">
                <a:latin typeface="Times New Roman"/>
                <a:ea typeface="Times New Roman"/>
                <a:cs typeface="Times New Roman"/>
                <a:sym typeface="Times New Roman"/>
              </a:rPr>
              <a:t>Explanation: Kanye West released the messages on the left as part of a deliberate attempt to slam rapper Wiz Khalifa by insulting their shared ex, Amber Rose.  However, West did not anticipate that Amber Rose would chime in on this, and she retaliated (as shown on the right) to his remarks by releasing details about their former sex life that he did not want the public to know.</a:t>
            </a:r>
          </a:p>
        </p:txBody>
      </p:sp>
    </p:spTree>
  </p:cSld>
  <p:clrMapOvr>
    <a:masterClrMapping/>
  </p:clrMapOvr>
  <p:transition spd="slow">
    <p:cut/>
  </p:transition>
</p:sld>
</file>

<file path=ppt/theme/theme.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1.xml><?xml version="1.0" encoding="utf-8"?>
<a:theme xmlns:a="http://schemas.openxmlformats.org/drawingml/2006/main" xmlns:r="http://schemas.openxmlformats.org/officeDocument/2006/relationships" name="simple-light-2">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