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13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9FD6-8C9F-314D-B3EA-1F15E240F057}" type="datetimeFigureOut">
              <a:rPr lang="en-US" smtClean="0"/>
              <a:t>2/1/16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7388-A3EC-A845-AA37-479CD8BA9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13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9FD6-8C9F-314D-B3EA-1F15E240F057}" type="datetimeFigureOut">
              <a:rPr lang="en-US" smtClean="0"/>
              <a:t>2/1/16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7388-A3EC-A845-AA37-479CD8BA9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966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9FD6-8C9F-314D-B3EA-1F15E240F057}" type="datetimeFigureOut">
              <a:rPr lang="en-US" smtClean="0"/>
              <a:t>2/1/16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7388-A3EC-A845-AA37-479CD8BA9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32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9FD6-8C9F-314D-B3EA-1F15E240F057}" type="datetimeFigureOut">
              <a:rPr lang="en-US" smtClean="0"/>
              <a:t>2/1/16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7388-A3EC-A845-AA37-479CD8BA9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087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9FD6-8C9F-314D-B3EA-1F15E240F057}" type="datetimeFigureOut">
              <a:rPr lang="en-US" smtClean="0"/>
              <a:t>2/1/16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7388-A3EC-A845-AA37-479CD8BA9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184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9FD6-8C9F-314D-B3EA-1F15E240F057}" type="datetimeFigureOut">
              <a:rPr lang="en-US" smtClean="0"/>
              <a:t>2/1/16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7388-A3EC-A845-AA37-479CD8BA9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896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9FD6-8C9F-314D-B3EA-1F15E240F057}" type="datetimeFigureOut">
              <a:rPr lang="en-US" smtClean="0"/>
              <a:t>2/1/16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7388-A3EC-A845-AA37-479CD8BA9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256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9FD6-8C9F-314D-B3EA-1F15E240F057}" type="datetimeFigureOut">
              <a:rPr lang="en-US" smtClean="0"/>
              <a:t>2/1/16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7388-A3EC-A845-AA37-479CD8BA9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215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9FD6-8C9F-314D-B3EA-1F15E240F057}" type="datetimeFigureOut">
              <a:rPr lang="en-US" smtClean="0"/>
              <a:t>2/1/16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7388-A3EC-A845-AA37-479CD8BA9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414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9FD6-8C9F-314D-B3EA-1F15E240F057}" type="datetimeFigureOut">
              <a:rPr lang="en-US" smtClean="0"/>
              <a:t>2/1/16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7388-A3EC-A845-AA37-479CD8BA9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926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9FD6-8C9F-314D-B3EA-1F15E240F057}" type="datetimeFigureOut">
              <a:rPr lang="en-US" smtClean="0"/>
              <a:t>2/1/16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7388-A3EC-A845-AA37-479CD8BA9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702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D9FD6-8C9F-314D-B3EA-1F15E240F057}" type="datetimeFigureOut">
              <a:rPr lang="en-US" smtClean="0"/>
              <a:t>2/1/16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17388-A3EC-A845-AA37-479CD8BA9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584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Microsoft Tablets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Controlled</a:t>
            </a:r>
            <a:endParaRPr lang="en-US" dirty="0"/>
          </a:p>
        </p:txBody>
      </p:sp>
      <p:pic>
        <p:nvPicPr>
          <p:cNvPr id="7" name="Content Placeholder 6" descr="Screen Shot 2016-02-01 at 1.19.04 PM.png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95" r="40045"/>
          <a:stretch/>
        </p:blipFill>
        <p:spPr/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Uncontrolled</a:t>
            </a:r>
            <a:endParaRPr lang="en-US" dirty="0"/>
          </a:p>
        </p:txBody>
      </p:sp>
      <p:pic>
        <p:nvPicPr>
          <p:cNvPr id="8" name="Content Placeholder 7" descr="Screen Shot 2016-02-01 at 1.18.52 PM.png"/>
          <p:cNvPicPr>
            <a:picLocks noGrp="1" noChangeAspect="1"/>
          </p:cNvPicPr>
          <p:nvPr>
            <p:ph sz="quarter" idx="4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21" r="12042"/>
          <a:stretch/>
        </p:blipFill>
        <p:spPr>
          <a:xfrm>
            <a:off x="4645025" y="2174875"/>
            <a:ext cx="4340213" cy="3951288"/>
          </a:xfrm>
        </p:spPr>
      </p:pic>
      <p:sp>
        <p:nvSpPr>
          <p:cNvPr id="9" name="TextBox 8"/>
          <p:cNvSpPr txBox="1"/>
          <p:nvPr/>
        </p:nvSpPr>
        <p:spPr>
          <a:xfrm>
            <a:off x="457200" y="6223535"/>
            <a:ext cx="8229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Tara Conklin, PR 103, Sec 21268, February 1,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969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17</Words>
  <Application>Microsoft Macintosh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Microsoft Tablets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Tablets</dc:title>
  <dc:creator>Tara Conklin</dc:creator>
  <cp:lastModifiedBy>Tara Conklin</cp:lastModifiedBy>
  <cp:revision>1</cp:revision>
  <dcterms:created xsi:type="dcterms:W3CDTF">2016-02-01T18:19:31Z</dcterms:created>
  <dcterms:modified xsi:type="dcterms:W3CDTF">2016-02-01T18:23:44Z</dcterms:modified>
</cp:coreProperties>
</file>